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81" r:id="rId10"/>
    <p:sldId id="280" r:id="rId11"/>
    <p:sldId id="264" r:id="rId12"/>
    <p:sldId id="278" r:id="rId13"/>
    <p:sldId id="279" r:id="rId14"/>
    <p:sldId id="282" r:id="rId15"/>
    <p:sldId id="283" r:id="rId16"/>
    <p:sldId id="284" r:id="rId17"/>
    <p:sldId id="266" r:id="rId18"/>
    <p:sldId id="267" r:id="rId19"/>
    <p:sldId id="268" r:id="rId20"/>
    <p:sldId id="269" r:id="rId21"/>
    <p:sldId id="270" r:id="rId22"/>
    <p:sldId id="271" r:id="rId23"/>
    <p:sldId id="272" r:id="rId24"/>
    <p:sldId id="273" r:id="rId25"/>
    <p:sldId id="274" r:id="rId26"/>
    <p:sldId id="275" r:id="rId27"/>
    <p:sldId id="277"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aq Ahmad" userId="47ec7870-7e5f-4f19-aaa4-10d5de827864" providerId="ADAL" clId="{5C63A670-C7C9-46DC-A4BF-E992A253DA9D}"/>
    <pc:docChg chg="undo custSel addSld delSld modSld sldOrd">
      <pc:chgData name="Afaq Ahmad" userId="47ec7870-7e5f-4f19-aaa4-10d5de827864" providerId="ADAL" clId="{5C63A670-C7C9-46DC-A4BF-E992A253DA9D}" dt="2023-12-28T22:26:48.168" v="624"/>
      <pc:docMkLst>
        <pc:docMk/>
      </pc:docMkLst>
      <pc:sldChg chg="delSp mod modAnim">
        <pc:chgData name="Afaq Ahmad" userId="47ec7870-7e5f-4f19-aaa4-10d5de827864" providerId="ADAL" clId="{5C63A670-C7C9-46DC-A4BF-E992A253DA9D}" dt="2023-12-28T22:01:43.860" v="480"/>
        <pc:sldMkLst>
          <pc:docMk/>
          <pc:sldMk cId="0" sldId="256"/>
        </pc:sldMkLst>
        <pc:spChg chg="del">
          <ac:chgData name="Afaq Ahmad" userId="47ec7870-7e5f-4f19-aaa4-10d5de827864" providerId="ADAL" clId="{5C63A670-C7C9-46DC-A4BF-E992A253DA9D}" dt="2023-12-28T22:01:22.826" v="478" actId="478"/>
          <ac:spMkLst>
            <pc:docMk/>
            <pc:sldMk cId="0" sldId="256"/>
            <ac:spMk id="6" creationId="{00000000-0000-0000-0000-000000000000}"/>
          </ac:spMkLst>
        </pc:spChg>
        <pc:picChg chg="del">
          <ac:chgData name="Afaq Ahmad" userId="47ec7870-7e5f-4f19-aaa4-10d5de827864" providerId="ADAL" clId="{5C63A670-C7C9-46DC-A4BF-E992A253DA9D}" dt="2023-12-28T21:16:17.356" v="0" actId="478"/>
          <ac:picMkLst>
            <pc:docMk/>
            <pc:sldMk cId="0" sldId="256"/>
            <ac:picMk id="7" creationId="{00000000-0000-0000-0000-000000000000}"/>
          </ac:picMkLst>
        </pc:picChg>
      </pc:sldChg>
      <pc:sldChg chg="delSp modSp mod modAnim">
        <pc:chgData name="Afaq Ahmad" userId="47ec7870-7e5f-4f19-aaa4-10d5de827864" providerId="ADAL" clId="{5C63A670-C7C9-46DC-A4BF-E992A253DA9D}" dt="2023-12-28T22:03:25.921" v="491"/>
        <pc:sldMkLst>
          <pc:docMk/>
          <pc:sldMk cId="0" sldId="257"/>
        </pc:sldMkLst>
        <pc:spChg chg="mod">
          <ac:chgData name="Afaq Ahmad" userId="47ec7870-7e5f-4f19-aaa4-10d5de827864" providerId="ADAL" clId="{5C63A670-C7C9-46DC-A4BF-E992A253DA9D}" dt="2023-12-28T21:36:04.083" v="286" actId="1038"/>
          <ac:spMkLst>
            <pc:docMk/>
            <pc:sldMk cId="0" sldId="257"/>
            <ac:spMk id="5" creationId="{00000000-0000-0000-0000-000000000000}"/>
          </ac:spMkLst>
        </pc:spChg>
        <pc:spChg chg="mod">
          <ac:chgData name="Afaq Ahmad" userId="47ec7870-7e5f-4f19-aaa4-10d5de827864" providerId="ADAL" clId="{5C63A670-C7C9-46DC-A4BF-E992A253DA9D}" dt="2023-12-28T21:36:02.368" v="285" actId="20577"/>
          <ac:spMkLst>
            <pc:docMk/>
            <pc:sldMk cId="0" sldId="257"/>
            <ac:spMk id="10" creationId="{00000000-0000-0000-0000-000000000000}"/>
          </ac:spMkLst>
        </pc:spChg>
        <pc:picChg chg="del">
          <ac:chgData name="Afaq Ahmad" userId="47ec7870-7e5f-4f19-aaa4-10d5de827864" providerId="ADAL" clId="{5C63A670-C7C9-46DC-A4BF-E992A253DA9D}" dt="2023-12-28T21:16:20.881" v="1" actId="478"/>
          <ac:picMkLst>
            <pc:docMk/>
            <pc:sldMk cId="0" sldId="257"/>
            <ac:picMk id="13" creationId="{00000000-0000-0000-0000-000000000000}"/>
          </ac:picMkLst>
        </pc:picChg>
      </pc:sldChg>
      <pc:sldChg chg="delSp mod modAnim">
        <pc:chgData name="Afaq Ahmad" userId="47ec7870-7e5f-4f19-aaa4-10d5de827864" providerId="ADAL" clId="{5C63A670-C7C9-46DC-A4BF-E992A253DA9D}" dt="2023-12-28T22:26:48.168" v="624"/>
        <pc:sldMkLst>
          <pc:docMk/>
          <pc:sldMk cId="0" sldId="258"/>
        </pc:sldMkLst>
        <pc:picChg chg="del">
          <ac:chgData name="Afaq Ahmad" userId="47ec7870-7e5f-4f19-aaa4-10d5de827864" providerId="ADAL" clId="{5C63A670-C7C9-46DC-A4BF-E992A253DA9D}" dt="2023-12-28T21:16:24.868" v="2" actId="478"/>
          <ac:picMkLst>
            <pc:docMk/>
            <pc:sldMk cId="0" sldId="258"/>
            <ac:picMk id="15" creationId="{00000000-0000-0000-0000-000000000000}"/>
          </ac:picMkLst>
        </pc:picChg>
      </pc:sldChg>
      <pc:sldChg chg="delSp modSp mod modAnim">
        <pc:chgData name="Afaq Ahmad" userId="47ec7870-7e5f-4f19-aaa4-10d5de827864" providerId="ADAL" clId="{5C63A670-C7C9-46DC-A4BF-E992A253DA9D}" dt="2023-12-28T22:05:35.333" v="503"/>
        <pc:sldMkLst>
          <pc:docMk/>
          <pc:sldMk cId="0" sldId="259"/>
        </pc:sldMkLst>
        <pc:spChg chg="mod">
          <ac:chgData name="Afaq Ahmad" userId="47ec7870-7e5f-4f19-aaa4-10d5de827864" providerId="ADAL" clId="{5C63A670-C7C9-46DC-A4BF-E992A253DA9D}" dt="2023-12-28T21:20:27.282" v="101" actId="1038"/>
          <ac:spMkLst>
            <pc:docMk/>
            <pc:sldMk cId="0" sldId="259"/>
            <ac:spMk id="3" creationId="{00000000-0000-0000-0000-000000000000}"/>
          </ac:spMkLst>
        </pc:spChg>
        <pc:spChg chg="mod">
          <ac:chgData name="Afaq Ahmad" userId="47ec7870-7e5f-4f19-aaa4-10d5de827864" providerId="ADAL" clId="{5C63A670-C7C9-46DC-A4BF-E992A253DA9D}" dt="2023-12-28T21:18:44.221" v="68" actId="1076"/>
          <ac:spMkLst>
            <pc:docMk/>
            <pc:sldMk cId="0" sldId="259"/>
            <ac:spMk id="6" creationId="{00000000-0000-0000-0000-000000000000}"/>
          </ac:spMkLst>
        </pc:spChg>
        <pc:spChg chg="mod">
          <ac:chgData name="Afaq Ahmad" userId="47ec7870-7e5f-4f19-aaa4-10d5de827864" providerId="ADAL" clId="{5C63A670-C7C9-46DC-A4BF-E992A253DA9D}" dt="2023-12-28T21:19:34.526" v="91" actId="1076"/>
          <ac:spMkLst>
            <pc:docMk/>
            <pc:sldMk cId="0" sldId="259"/>
            <ac:spMk id="7" creationId="{00000000-0000-0000-0000-000000000000}"/>
          </ac:spMkLst>
        </pc:spChg>
        <pc:spChg chg="mod">
          <ac:chgData name="Afaq Ahmad" userId="47ec7870-7e5f-4f19-aaa4-10d5de827864" providerId="ADAL" clId="{5C63A670-C7C9-46DC-A4BF-E992A253DA9D}" dt="2023-12-28T21:20:10.278" v="98" actId="123"/>
          <ac:spMkLst>
            <pc:docMk/>
            <pc:sldMk cId="0" sldId="259"/>
            <ac:spMk id="10" creationId="{00000000-0000-0000-0000-000000000000}"/>
          </ac:spMkLst>
        </pc:spChg>
        <pc:spChg chg="mod">
          <ac:chgData name="Afaq Ahmad" userId="47ec7870-7e5f-4f19-aaa4-10d5de827864" providerId="ADAL" clId="{5C63A670-C7C9-46DC-A4BF-E992A253DA9D}" dt="2023-12-28T21:19:05.356" v="70" actId="1076"/>
          <ac:spMkLst>
            <pc:docMk/>
            <pc:sldMk cId="0" sldId="259"/>
            <ac:spMk id="12" creationId="{00000000-0000-0000-0000-000000000000}"/>
          </ac:spMkLst>
        </pc:spChg>
        <pc:spChg chg="mod">
          <ac:chgData name="Afaq Ahmad" userId="47ec7870-7e5f-4f19-aaa4-10d5de827864" providerId="ADAL" clId="{5C63A670-C7C9-46DC-A4BF-E992A253DA9D}" dt="2023-12-28T21:20:21.175" v="100" actId="123"/>
          <ac:spMkLst>
            <pc:docMk/>
            <pc:sldMk cId="0" sldId="259"/>
            <ac:spMk id="13" creationId="{00000000-0000-0000-0000-000000000000}"/>
          </ac:spMkLst>
        </pc:spChg>
        <pc:spChg chg="mod">
          <ac:chgData name="Afaq Ahmad" userId="47ec7870-7e5f-4f19-aaa4-10d5de827864" providerId="ADAL" clId="{5C63A670-C7C9-46DC-A4BF-E992A253DA9D}" dt="2023-12-28T21:17:19.503" v="52" actId="1076"/>
          <ac:spMkLst>
            <pc:docMk/>
            <pc:sldMk cId="0" sldId="259"/>
            <ac:spMk id="15" creationId="{00000000-0000-0000-0000-000000000000}"/>
          </ac:spMkLst>
        </pc:spChg>
        <pc:spChg chg="mod">
          <ac:chgData name="Afaq Ahmad" userId="47ec7870-7e5f-4f19-aaa4-10d5de827864" providerId="ADAL" clId="{5C63A670-C7C9-46DC-A4BF-E992A253DA9D}" dt="2023-12-28T21:20:12.765" v="99" actId="123"/>
          <ac:spMkLst>
            <pc:docMk/>
            <pc:sldMk cId="0" sldId="259"/>
            <ac:spMk id="16" creationId="{00000000-0000-0000-0000-000000000000}"/>
          </ac:spMkLst>
        </pc:spChg>
        <pc:picChg chg="mod">
          <ac:chgData name="Afaq Ahmad" userId="47ec7870-7e5f-4f19-aaa4-10d5de827864" providerId="ADAL" clId="{5C63A670-C7C9-46DC-A4BF-E992A253DA9D}" dt="2023-12-28T21:16:49.733" v="10" actId="1076"/>
          <ac:picMkLst>
            <pc:docMk/>
            <pc:sldMk cId="0" sldId="259"/>
            <ac:picMk id="5" creationId="{00000000-0000-0000-0000-000000000000}"/>
          </ac:picMkLst>
        </pc:picChg>
        <pc:picChg chg="mod">
          <ac:chgData name="Afaq Ahmad" userId="47ec7870-7e5f-4f19-aaa4-10d5de827864" providerId="ADAL" clId="{5C63A670-C7C9-46DC-A4BF-E992A253DA9D}" dt="2023-12-28T21:16:58.542" v="11" actId="1076"/>
          <ac:picMkLst>
            <pc:docMk/>
            <pc:sldMk cId="0" sldId="259"/>
            <ac:picMk id="8" creationId="{00000000-0000-0000-0000-000000000000}"/>
          </ac:picMkLst>
        </pc:picChg>
        <pc:picChg chg="mod">
          <ac:chgData name="Afaq Ahmad" userId="47ec7870-7e5f-4f19-aaa4-10d5de827864" providerId="ADAL" clId="{5C63A670-C7C9-46DC-A4BF-E992A253DA9D}" dt="2023-12-28T21:17:07.904" v="50" actId="1076"/>
          <ac:picMkLst>
            <pc:docMk/>
            <pc:sldMk cId="0" sldId="259"/>
            <ac:picMk id="11" creationId="{00000000-0000-0000-0000-000000000000}"/>
          </ac:picMkLst>
        </pc:picChg>
        <pc:picChg chg="mod">
          <ac:chgData name="Afaq Ahmad" userId="47ec7870-7e5f-4f19-aaa4-10d5de827864" providerId="ADAL" clId="{5C63A670-C7C9-46DC-A4BF-E992A253DA9D}" dt="2023-12-28T21:17:45.575" v="57" actId="1076"/>
          <ac:picMkLst>
            <pc:docMk/>
            <pc:sldMk cId="0" sldId="259"/>
            <ac:picMk id="14" creationId="{00000000-0000-0000-0000-000000000000}"/>
          </ac:picMkLst>
        </pc:picChg>
        <pc:picChg chg="del">
          <ac:chgData name="Afaq Ahmad" userId="47ec7870-7e5f-4f19-aaa4-10d5de827864" providerId="ADAL" clId="{5C63A670-C7C9-46DC-A4BF-E992A253DA9D}" dt="2023-12-28T21:16:28.189" v="3" actId="478"/>
          <ac:picMkLst>
            <pc:docMk/>
            <pc:sldMk cId="0" sldId="259"/>
            <ac:picMk id="17" creationId="{00000000-0000-0000-0000-000000000000}"/>
          </ac:picMkLst>
        </pc:picChg>
      </pc:sldChg>
      <pc:sldChg chg="delSp modSp mod modAnim">
        <pc:chgData name="Afaq Ahmad" userId="47ec7870-7e5f-4f19-aaa4-10d5de827864" providerId="ADAL" clId="{5C63A670-C7C9-46DC-A4BF-E992A253DA9D}" dt="2023-12-28T22:06:00.299" v="507"/>
        <pc:sldMkLst>
          <pc:docMk/>
          <pc:sldMk cId="0" sldId="260"/>
        </pc:sldMkLst>
        <pc:spChg chg="mod">
          <ac:chgData name="Afaq Ahmad" userId="47ec7870-7e5f-4f19-aaa4-10d5de827864" providerId="ADAL" clId="{5C63A670-C7C9-46DC-A4BF-E992A253DA9D}" dt="2023-12-28T21:21:06.050" v="139" actId="1076"/>
          <ac:spMkLst>
            <pc:docMk/>
            <pc:sldMk cId="0" sldId="260"/>
            <ac:spMk id="5" creationId="{00000000-0000-0000-0000-000000000000}"/>
          </ac:spMkLst>
        </pc:spChg>
        <pc:spChg chg="mod">
          <ac:chgData name="Afaq Ahmad" userId="47ec7870-7e5f-4f19-aaa4-10d5de827864" providerId="ADAL" clId="{5C63A670-C7C9-46DC-A4BF-E992A253DA9D}" dt="2023-12-28T21:21:29.998" v="144"/>
          <ac:spMkLst>
            <pc:docMk/>
            <pc:sldMk cId="0" sldId="260"/>
            <ac:spMk id="6" creationId="{00000000-0000-0000-0000-000000000000}"/>
          </ac:spMkLst>
        </pc:spChg>
        <pc:spChg chg="mod">
          <ac:chgData name="Afaq Ahmad" userId="47ec7870-7e5f-4f19-aaa4-10d5de827864" providerId="ADAL" clId="{5C63A670-C7C9-46DC-A4BF-E992A253DA9D}" dt="2023-12-28T21:21:41.633" v="148" actId="1076"/>
          <ac:spMkLst>
            <pc:docMk/>
            <pc:sldMk cId="0" sldId="260"/>
            <ac:spMk id="8" creationId="{00000000-0000-0000-0000-000000000000}"/>
          </ac:spMkLst>
        </pc:spChg>
        <pc:spChg chg="mod">
          <ac:chgData name="Afaq Ahmad" userId="47ec7870-7e5f-4f19-aaa4-10d5de827864" providerId="ADAL" clId="{5C63A670-C7C9-46DC-A4BF-E992A253DA9D}" dt="2023-12-28T21:22:06.853" v="149" actId="1076"/>
          <ac:spMkLst>
            <pc:docMk/>
            <pc:sldMk cId="0" sldId="260"/>
            <ac:spMk id="9" creationId="{00000000-0000-0000-0000-000000000000}"/>
          </ac:spMkLst>
        </pc:spChg>
        <pc:spChg chg="mod">
          <ac:chgData name="Afaq Ahmad" userId="47ec7870-7e5f-4f19-aaa4-10d5de827864" providerId="ADAL" clId="{5C63A670-C7C9-46DC-A4BF-E992A253DA9D}" dt="2023-12-28T21:22:21.832" v="152" actId="1076"/>
          <ac:spMkLst>
            <pc:docMk/>
            <pc:sldMk cId="0" sldId="260"/>
            <ac:spMk id="11" creationId="{00000000-0000-0000-0000-000000000000}"/>
          </ac:spMkLst>
        </pc:spChg>
        <pc:spChg chg="mod">
          <ac:chgData name="Afaq Ahmad" userId="47ec7870-7e5f-4f19-aaa4-10d5de827864" providerId="ADAL" clId="{5C63A670-C7C9-46DC-A4BF-E992A253DA9D}" dt="2023-12-28T21:22:41.322" v="158" actId="14100"/>
          <ac:spMkLst>
            <pc:docMk/>
            <pc:sldMk cId="0" sldId="260"/>
            <ac:spMk id="12" creationId="{00000000-0000-0000-0000-000000000000}"/>
          </ac:spMkLst>
        </pc:spChg>
        <pc:spChg chg="mod">
          <ac:chgData name="Afaq Ahmad" userId="47ec7870-7e5f-4f19-aaa4-10d5de827864" providerId="ADAL" clId="{5C63A670-C7C9-46DC-A4BF-E992A253DA9D}" dt="2023-12-28T21:22:53.935" v="162" actId="1076"/>
          <ac:spMkLst>
            <pc:docMk/>
            <pc:sldMk cId="0" sldId="260"/>
            <ac:spMk id="14" creationId="{00000000-0000-0000-0000-000000000000}"/>
          </ac:spMkLst>
        </pc:spChg>
        <pc:spChg chg="mod">
          <ac:chgData name="Afaq Ahmad" userId="47ec7870-7e5f-4f19-aaa4-10d5de827864" providerId="ADAL" clId="{5C63A670-C7C9-46DC-A4BF-E992A253DA9D}" dt="2023-12-28T21:23:02.344" v="164" actId="14100"/>
          <ac:spMkLst>
            <pc:docMk/>
            <pc:sldMk cId="0" sldId="260"/>
            <ac:spMk id="15" creationId="{00000000-0000-0000-0000-000000000000}"/>
          </ac:spMkLst>
        </pc:spChg>
        <pc:picChg chg="mod">
          <ac:chgData name="Afaq Ahmad" userId="47ec7870-7e5f-4f19-aaa4-10d5de827864" providerId="ADAL" clId="{5C63A670-C7C9-46DC-A4BF-E992A253DA9D}" dt="2023-12-28T21:20:53.386" v="137" actId="1076"/>
          <ac:picMkLst>
            <pc:docMk/>
            <pc:sldMk cId="0" sldId="260"/>
            <ac:picMk id="4" creationId="{00000000-0000-0000-0000-000000000000}"/>
          </ac:picMkLst>
        </pc:picChg>
        <pc:picChg chg="mod">
          <ac:chgData name="Afaq Ahmad" userId="47ec7870-7e5f-4f19-aaa4-10d5de827864" providerId="ADAL" clId="{5C63A670-C7C9-46DC-A4BF-E992A253DA9D}" dt="2023-12-28T21:20:58.527" v="138" actId="1076"/>
          <ac:picMkLst>
            <pc:docMk/>
            <pc:sldMk cId="0" sldId="260"/>
            <ac:picMk id="10" creationId="{00000000-0000-0000-0000-000000000000}"/>
          </ac:picMkLst>
        </pc:picChg>
        <pc:picChg chg="del">
          <ac:chgData name="Afaq Ahmad" userId="47ec7870-7e5f-4f19-aaa4-10d5de827864" providerId="ADAL" clId="{5C63A670-C7C9-46DC-A4BF-E992A253DA9D}" dt="2023-12-28T21:23:04.409" v="165" actId="478"/>
          <ac:picMkLst>
            <pc:docMk/>
            <pc:sldMk cId="0" sldId="260"/>
            <ac:picMk id="16" creationId="{00000000-0000-0000-0000-000000000000}"/>
          </ac:picMkLst>
        </pc:picChg>
      </pc:sldChg>
      <pc:sldChg chg="delSp modSp mod modAnim">
        <pc:chgData name="Afaq Ahmad" userId="47ec7870-7e5f-4f19-aaa4-10d5de827864" providerId="ADAL" clId="{5C63A670-C7C9-46DC-A4BF-E992A253DA9D}" dt="2023-12-28T22:06:16.374" v="509"/>
        <pc:sldMkLst>
          <pc:docMk/>
          <pc:sldMk cId="0" sldId="261"/>
        </pc:sldMkLst>
        <pc:spChg chg="mod">
          <ac:chgData name="Afaq Ahmad" userId="47ec7870-7e5f-4f19-aaa4-10d5de827864" providerId="ADAL" clId="{5C63A670-C7C9-46DC-A4BF-E992A253DA9D}" dt="2023-12-28T21:23:10.896" v="167"/>
          <ac:spMkLst>
            <pc:docMk/>
            <pc:sldMk cId="0" sldId="261"/>
            <ac:spMk id="6" creationId="{00000000-0000-0000-0000-000000000000}"/>
          </ac:spMkLst>
        </pc:spChg>
        <pc:spChg chg="mod">
          <ac:chgData name="Afaq Ahmad" userId="47ec7870-7e5f-4f19-aaa4-10d5de827864" providerId="ADAL" clId="{5C63A670-C7C9-46DC-A4BF-E992A253DA9D}" dt="2023-12-28T21:23:17.857" v="169"/>
          <ac:spMkLst>
            <pc:docMk/>
            <pc:sldMk cId="0" sldId="261"/>
            <ac:spMk id="9" creationId="{00000000-0000-0000-0000-000000000000}"/>
          </ac:spMkLst>
        </pc:spChg>
        <pc:spChg chg="mod">
          <ac:chgData name="Afaq Ahmad" userId="47ec7870-7e5f-4f19-aaa4-10d5de827864" providerId="ADAL" clId="{5C63A670-C7C9-46DC-A4BF-E992A253DA9D}" dt="2023-12-28T21:23:20.674" v="171"/>
          <ac:spMkLst>
            <pc:docMk/>
            <pc:sldMk cId="0" sldId="261"/>
            <ac:spMk id="10" creationId="{00000000-0000-0000-0000-000000000000}"/>
          </ac:spMkLst>
        </pc:spChg>
        <pc:picChg chg="del">
          <ac:chgData name="Afaq Ahmad" userId="47ec7870-7e5f-4f19-aaa4-10d5de827864" providerId="ADAL" clId="{5C63A670-C7C9-46DC-A4BF-E992A253DA9D}" dt="2023-12-28T21:23:25.583" v="172" actId="478"/>
          <ac:picMkLst>
            <pc:docMk/>
            <pc:sldMk cId="0" sldId="261"/>
            <ac:picMk id="11" creationId="{00000000-0000-0000-0000-000000000000}"/>
          </ac:picMkLst>
        </pc:picChg>
      </pc:sldChg>
      <pc:sldChg chg="delSp mod modAnim">
        <pc:chgData name="Afaq Ahmad" userId="47ec7870-7e5f-4f19-aaa4-10d5de827864" providerId="ADAL" clId="{5C63A670-C7C9-46DC-A4BF-E992A253DA9D}" dt="2023-12-28T22:06:46.221" v="512"/>
        <pc:sldMkLst>
          <pc:docMk/>
          <pc:sldMk cId="0" sldId="262"/>
        </pc:sldMkLst>
        <pc:picChg chg="del">
          <ac:chgData name="Afaq Ahmad" userId="47ec7870-7e5f-4f19-aaa4-10d5de827864" providerId="ADAL" clId="{5C63A670-C7C9-46DC-A4BF-E992A253DA9D}" dt="2023-12-28T21:23:31.155" v="173" actId="478"/>
          <ac:picMkLst>
            <pc:docMk/>
            <pc:sldMk cId="0" sldId="262"/>
            <ac:picMk id="9" creationId="{00000000-0000-0000-0000-000000000000}"/>
          </ac:picMkLst>
        </pc:picChg>
      </pc:sldChg>
      <pc:sldChg chg="delSp mod modAnim">
        <pc:chgData name="Afaq Ahmad" userId="47ec7870-7e5f-4f19-aaa4-10d5de827864" providerId="ADAL" clId="{5C63A670-C7C9-46DC-A4BF-E992A253DA9D}" dt="2023-12-28T22:07:19.961" v="520"/>
        <pc:sldMkLst>
          <pc:docMk/>
          <pc:sldMk cId="0" sldId="263"/>
        </pc:sldMkLst>
        <pc:picChg chg="del">
          <ac:chgData name="Afaq Ahmad" userId="47ec7870-7e5f-4f19-aaa4-10d5de827864" providerId="ADAL" clId="{5C63A670-C7C9-46DC-A4BF-E992A253DA9D}" dt="2023-12-28T21:23:35.881" v="174" actId="478"/>
          <ac:picMkLst>
            <pc:docMk/>
            <pc:sldMk cId="0" sldId="263"/>
            <ac:picMk id="6" creationId="{00000000-0000-0000-0000-000000000000}"/>
          </ac:picMkLst>
        </pc:picChg>
      </pc:sldChg>
      <pc:sldChg chg="delSp mod modAnim">
        <pc:chgData name="Afaq Ahmad" userId="47ec7870-7e5f-4f19-aaa4-10d5de827864" providerId="ADAL" clId="{5C63A670-C7C9-46DC-A4BF-E992A253DA9D}" dt="2023-12-28T22:07:49.062" v="523"/>
        <pc:sldMkLst>
          <pc:docMk/>
          <pc:sldMk cId="0" sldId="264"/>
        </pc:sldMkLst>
        <pc:picChg chg="del">
          <ac:chgData name="Afaq Ahmad" userId="47ec7870-7e5f-4f19-aaa4-10d5de827864" providerId="ADAL" clId="{5C63A670-C7C9-46DC-A4BF-E992A253DA9D}" dt="2023-12-28T21:23:38.825" v="175" actId="478"/>
          <ac:picMkLst>
            <pc:docMk/>
            <pc:sldMk cId="0" sldId="264"/>
            <ac:picMk id="6" creationId="{00000000-0000-0000-0000-000000000000}"/>
          </ac:picMkLst>
        </pc:picChg>
      </pc:sldChg>
      <pc:sldChg chg="delSp mod modAnim">
        <pc:chgData name="Afaq Ahmad" userId="47ec7870-7e5f-4f19-aaa4-10d5de827864" providerId="ADAL" clId="{5C63A670-C7C9-46DC-A4BF-E992A253DA9D}" dt="2023-12-28T22:19:31.078" v="565"/>
        <pc:sldMkLst>
          <pc:docMk/>
          <pc:sldMk cId="0" sldId="265"/>
        </pc:sldMkLst>
        <pc:picChg chg="del">
          <ac:chgData name="Afaq Ahmad" userId="47ec7870-7e5f-4f19-aaa4-10d5de827864" providerId="ADAL" clId="{5C63A670-C7C9-46DC-A4BF-E992A253DA9D}" dt="2023-12-28T21:23:40.988" v="176" actId="478"/>
          <ac:picMkLst>
            <pc:docMk/>
            <pc:sldMk cId="0" sldId="265"/>
            <ac:picMk id="22" creationId="{00000000-0000-0000-0000-000000000000}"/>
          </ac:picMkLst>
        </pc:picChg>
      </pc:sldChg>
      <pc:sldChg chg="addSp delSp modSp mod modAnim">
        <pc:chgData name="Afaq Ahmad" userId="47ec7870-7e5f-4f19-aaa4-10d5de827864" providerId="ADAL" clId="{5C63A670-C7C9-46DC-A4BF-E992A253DA9D}" dt="2023-12-28T22:25:51.832" v="618"/>
        <pc:sldMkLst>
          <pc:docMk/>
          <pc:sldMk cId="0" sldId="266"/>
        </pc:sldMkLst>
        <pc:picChg chg="add del mod">
          <ac:chgData name="Afaq Ahmad" userId="47ec7870-7e5f-4f19-aaa4-10d5de827864" providerId="ADAL" clId="{5C63A670-C7C9-46DC-A4BF-E992A253DA9D}" dt="2023-12-28T21:26:21.054" v="246" actId="478"/>
          <ac:picMkLst>
            <pc:docMk/>
            <pc:sldMk cId="0" sldId="266"/>
            <ac:picMk id="21" creationId="{00000000-0000-0000-0000-000000000000}"/>
          </ac:picMkLst>
        </pc:picChg>
      </pc:sldChg>
      <pc:sldChg chg="addSp delSp modSp mod modAnim">
        <pc:chgData name="Afaq Ahmad" userId="47ec7870-7e5f-4f19-aaa4-10d5de827864" providerId="ADAL" clId="{5C63A670-C7C9-46DC-A4BF-E992A253DA9D}" dt="2023-12-28T22:15:24.799" v="542"/>
        <pc:sldMkLst>
          <pc:docMk/>
          <pc:sldMk cId="0" sldId="267"/>
        </pc:sldMkLst>
        <pc:spChg chg="mod">
          <ac:chgData name="Afaq Ahmad" userId="47ec7870-7e5f-4f19-aaa4-10d5de827864" providerId="ADAL" clId="{5C63A670-C7C9-46DC-A4BF-E992A253DA9D}" dt="2023-12-28T21:26:06.072" v="245" actId="2711"/>
          <ac:spMkLst>
            <pc:docMk/>
            <pc:sldMk cId="0" sldId="267"/>
            <ac:spMk id="2" creationId="{00000000-0000-0000-0000-000000000000}"/>
          </ac:spMkLst>
        </pc:spChg>
        <pc:spChg chg="mod">
          <ac:chgData name="Afaq Ahmad" userId="47ec7870-7e5f-4f19-aaa4-10d5de827864" providerId="ADAL" clId="{5C63A670-C7C9-46DC-A4BF-E992A253DA9D}" dt="2023-12-28T21:26:06.072" v="245" actId="2711"/>
          <ac:spMkLst>
            <pc:docMk/>
            <pc:sldMk cId="0" sldId="267"/>
            <ac:spMk id="3" creationId="{00000000-0000-0000-0000-000000000000}"/>
          </ac:spMkLst>
        </pc:spChg>
        <pc:spChg chg="mod">
          <ac:chgData name="Afaq Ahmad" userId="47ec7870-7e5f-4f19-aaa4-10d5de827864" providerId="ADAL" clId="{5C63A670-C7C9-46DC-A4BF-E992A253DA9D}" dt="2023-12-28T21:26:06.072" v="245" actId="2711"/>
          <ac:spMkLst>
            <pc:docMk/>
            <pc:sldMk cId="0" sldId="267"/>
            <ac:spMk id="4" creationId="{00000000-0000-0000-0000-000000000000}"/>
          </ac:spMkLst>
        </pc:spChg>
        <pc:spChg chg="mod">
          <ac:chgData name="Afaq Ahmad" userId="47ec7870-7e5f-4f19-aaa4-10d5de827864" providerId="ADAL" clId="{5C63A670-C7C9-46DC-A4BF-E992A253DA9D}" dt="2023-12-28T21:26:06.072" v="245" actId="2711"/>
          <ac:spMkLst>
            <pc:docMk/>
            <pc:sldMk cId="0" sldId="267"/>
            <ac:spMk id="5" creationId="{00000000-0000-0000-0000-000000000000}"/>
          </ac:spMkLst>
        </pc:spChg>
        <pc:spChg chg="mod">
          <ac:chgData name="Afaq Ahmad" userId="47ec7870-7e5f-4f19-aaa4-10d5de827864" providerId="ADAL" clId="{5C63A670-C7C9-46DC-A4BF-E992A253DA9D}" dt="2023-12-28T21:26:06.072" v="245" actId="2711"/>
          <ac:spMkLst>
            <pc:docMk/>
            <pc:sldMk cId="0" sldId="267"/>
            <ac:spMk id="6" creationId="{00000000-0000-0000-0000-000000000000}"/>
          </ac:spMkLst>
        </pc:spChg>
        <pc:spChg chg="mod">
          <ac:chgData name="Afaq Ahmad" userId="47ec7870-7e5f-4f19-aaa4-10d5de827864" providerId="ADAL" clId="{5C63A670-C7C9-46DC-A4BF-E992A253DA9D}" dt="2023-12-28T21:26:06.072" v="245" actId="2711"/>
          <ac:spMkLst>
            <pc:docMk/>
            <pc:sldMk cId="0" sldId="267"/>
            <ac:spMk id="7" creationId="{00000000-0000-0000-0000-000000000000}"/>
          </ac:spMkLst>
        </pc:spChg>
        <pc:spChg chg="mod">
          <ac:chgData name="Afaq Ahmad" userId="47ec7870-7e5f-4f19-aaa4-10d5de827864" providerId="ADAL" clId="{5C63A670-C7C9-46DC-A4BF-E992A253DA9D}" dt="2023-12-28T21:26:06.072" v="245" actId="2711"/>
          <ac:spMkLst>
            <pc:docMk/>
            <pc:sldMk cId="0" sldId="267"/>
            <ac:spMk id="8" creationId="{00000000-0000-0000-0000-000000000000}"/>
          </ac:spMkLst>
        </pc:spChg>
        <pc:spChg chg="mod">
          <ac:chgData name="Afaq Ahmad" userId="47ec7870-7e5f-4f19-aaa4-10d5de827864" providerId="ADAL" clId="{5C63A670-C7C9-46DC-A4BF-E992A253DA9D}" dt="2023-12-28T21:26:06.072" v="245" actId="2711"/>
          <ac:spMkLst>
            <pc:docMk/>
            <pc:sldMk cId="0" sldId="267"/>
            <ac:spMk id="9" creationId="{00000000-0000-0000-0000-000000000000}"/>
          </ac:spMkLst>
        </pc:spChg>
        <pc:spChg chg="mod">
          <ac:chgData name="Afaq Ahmad" userId="47ec7870-7e5f-4f19-aaa4-10d5de827864" providerId="ADAL" clId="{5C63A670-C7C9-46DC-A4BF-E992A253DA9D}" dt="2023-12-28T21:26:06.072" v="245" actId="2711"/>
          <ac:spMkLst>
            <pc:docMk/>
            <pc:sldMk cId="0" sldId="267"/>
            <ac:spMk id="10" creationId="{00000000-0000-0000-0000-000000000000}"/>
          </ac:spMkLst>
        </pc:spChg>
        <pc:spChg chg="mod">
          <ac:chgData name="Afaq Ahmad" userId="47ec7870-7e5f-4f19-aaa4-10d5de827864" providerId="ADAL" clId="{5C63A670-C7C9-46DC-A4BF-E992A253DA9D}" dt="2023-12-28T21:26:06.072" v="245" actId="2711"/>
          <ac:spMkLst>
            <pc:docMk/>
            <pc:sldMk cId="0" sldId="267"/>
            <ac:spMk id="11" creationId="{00000000-0000-0000-0000-000000000000}"/>
          </ac:spMkLst>
        </pc:spChg>
        <pc:spChg chg="mod">
          <ac:chgData name="Afaq Ahmad" userId="47ec7870-7e5f-4f19-aaa4-10d5de827864" providerId="ADAL" clId="{5C63A670-C7C9-46DC-A4BF-E992A253DA9D}" dt="2023-12-28T21:26:06.072" v="245" actId="2711"/>
          <ac:spMkLst>
            <pc:docMk/>
            <pc:sldMk cId="0" sldId="267"/>
            <ac:spMk id="12" creationId="{00000000-0000-0000-0000-000000000000}"/>
          </ac:spMkLst>
        </pc:spChg>
        <pc:spChg chg="mod">
          <ac:chgData name="Afaq Ahmad" userId="47ec7870-7e5f-4f19-aaa4-10d5de827864" providerId="ADAL" clId="{5C63A670-C7C9-46DC-A4BF-E992A253DA9D}" dt="2023-12-28T21:26:06.072" v="245" actId="2711"/>
          <ac:spMkLst>
            <pc:docMk/>
            <pc:sldMk cId="0" sldId="267"/>
            <ac:spMk id="13" creationId="{00000000-0000-0000-0000-000000000000}"/>
          </ac:spMkLst>
        </pc:spChg>
        <pc:spChg chg="mod">
          <ac:chgData name="Afaq Ahmad" userId="47ec7870-7e5f-4f19-aaa4-10d5de827864" providerId="ADAL" clId="{5C63A670-C7C9-46DC-A4BF-E992A253DA9D}" dt="2023-12-28T21:26:06.072" v="245" actId="2711"/>
          <ac:spMkLst>
            <pc:docMk/>
            <pc:sldMk cId="0" sldId="267"/>
            <ac:spMk id="14" creationId="{00000000-0000-0000-0000-000000000000}"/>
          </ac:spMkLst>
        </pc:spChg>
        <pc:spChg chg="mod">
          <ac:chgData name="Afaq Ahmad" userId="47ec7870-7e5f-4f19-aaa4-10d5de827864" providerId="ADAL" clId="{5C63A670-C7C9-46DC-A4BF-E992A253DA9D}" dt="2023-12-28T21:26:06.072" v="245" actId="2711"/>
          <ac:spMkLst>
            <pc:docMk/>
            <pc:sldMk cId="0" sldId="267"/>
            <ac:spMk id="15" creationId="{00000000-0000-0000-0000-000000000000}"/>
          </ac:spMkLst>
        </pc:spChg>
        <pc:spChg chg="mod">
          <ac:chgData name="Afaq Ahmad" userId="47ec7870-7e5f-4f19-aaa4-10d5de827864" providerId="ADAL" clId="{5C63A670-C7C9-46DC-A4BF-E992A253DA9D}" dt="2023-12-28T21:26:06.072" v="245" actId="2711"/>
          <ac:spMkLst>
            <pc:docMk/>
            <pc:sldMk cId="0" sldId="267"/>
            <ac:spMk id="16" creationId="{00000000-0000-0000-0000-000000000000}"/>
          </ac:spMkLst>
        </pc:spChg>
        <pc:spChg chg="mod">
          <ac:chgData name="Afaq Ahmad" userId="47ec7870-7e5f-4f19-aaa4-10d5de827864" providerId="ADAL" clId="{5C63A670-C7C9-46DC-A4BF-E992A253DA9D}" dt="2023-12-28T21:26:06.072" v="245" actId="2711"/>
          <ac:spMkLst>
            <pc:docMk/>
            <pc:sldMk cId="0" sldId="267"/>
            <ac:spMk id="17" creationId="{00000000-0000-0000-0000-000000000000}"/>
          </ac:spMkLst>
        </pc:spChg>
        <pc:spChg chg="mod">
          <ac:chgData name="Afaq Ahmad" userId="47ec7870-7e5f-4f19-aaa4-10d5de827864" providerId="ADAL" clId="{5C63A670-C7C9-46DC-A4BF-E992A253DA9D}" dt="2023-12-28T21:26:06.072" v="245" actId="2711"/>
          <ac:spMkLst>
            <pc:docMk/>
            <pc:sldMk cId="0" sldId="267"/>
            <ac:spMk id="18" creationId="{00000000-0000-0000-0000-000000000000}"/>
          </ac:spMkLst>
        </pc:spChg>
        <pc:spChg chg="mod">
          <ac:chgData name="Afaq Ahmad" userId="47ec7870-7e5f-4f19-aaa4-10d5de827864" providerId="ADAL" clId="{5C63A670-C7C9-46DC-A4BF-E992A253DA9D}" dt="2023-12-28T21:26:06.072" v="245" actId="2711"/>
          <ac:spMkLst>
            <pc:docMk/>
            <pc:sldMk cId="0" sldId="267"/>
            <ac:spMk id="19" creationId="{00000000-0000-0000-0000-000000000000}"/>
          </ac:spMkLst>
        </pc:spChg>
        <pc:spChg chg="mod">
          <ac:chgData name="Afaq Ahmad" userId="47ec7870-7e5f-4f19-aaa4-10d5de827864" providerId="ADAL" clId="{5C63A670-C7C9-46DC-A4BF-E992A253DA9D}" dt="2023-12-28T21:26:06.072" v="245" actId="2711"/>
          <ac:spMkLst>
            <pc:docMk/>
            <pc:sldMk cId="0" sldId="267"/>
            <ac:spMk id="20" creationId="{00000000-0000-0000-0000-000000000000}"/>
          </ac:spMkLst>
        </pc:spChg>
        <pc:spChg chg="mod">
          <ac:chgData name="Afaq Ahmad" userId="47ec7870-7e5f-4f19-aaa4-10d5de827864" providerId="ADAL" clId="{5C63A670-C7C9-46DC-A4BF-E992A253DA9D}" dt="2023-12-28T21:26:06.072" v="245" actId="2711"/>
          <ac:spMkLst>
            <pc:docMk/>
            <pc:sldMk cId="0" sldId="267"/>
            <ac:spMk id="21" creationId="{00000000-0000-0000-0000-000000000000}"/>
          </ac:spMkLst>
        </pc:spChg>
        <pc:spChg chg="mod">
          <ac:chgData name="Afaq Ahmad" userId="47ec7870-7e5f-4f19-aaa4-10d5de827864" providerId="ADAL" clId="{5C63A670-C7C9-46DC-A4BF-E992A253DA9D}" dt="2023-12-28T21:26:06.072" v="245" actId="2711"/>
          <ac:spMkLst>
            <pc:docMk/>
            <pc:sldMk cId="0" sldId="267"/>
            <ac:spMk id="22" creationId="{00000000-0000-0000-0000-000000000000}"/>
          </ac:spMkLst>
        </pc:spChg>
        <pc:spChg chg="mod">
          <ac:chgData name="Afaq Ahmad" userId="47ec7870-7e5f-4f19-aaa4-10d5de827864" providerId="ADAL" clId="{5C63A670-C7C9-46DC-A4BF-E992A253DA9D}" dt="2023-12-28T21:26:06.072" v="245" actId="2711"/>
          <ac:spMkLst>
            <pc:docMk/>
            <pc:sldMk cId="0" sldId="267"/>
            <ac:spMk id="23" creationId="{00000000-0000-0000-0000-000000000000}"/>
          </ac:spMkLst>
        </pc:spChg>
        <pc:spChg chg="mod">
          <ac:chgData name="Afaq Ahmad" userId="47ec7870-7e5f-4f19-aaa4-10d5de827864" providerId="ADAL" clId="{5C63A670-C7C9-46DC-A4BF-E992A253DA9D}" dt="2023-12-28T21:26:06.072" v="245" actId="2711"/>
          <ac:spMkLst>
            <pc:docMk/>
            <pc:sldMk cId="0" sldId="267"/>
            <ac:spMk id="24" creationId="{00000000-0000-0000-0000-000000000000}"/>
          </ac:spMkLst>
        </pc:spChg>
        <pc:spChg chg="mod">
          <ac:chgData name="Afaq Ahmad" userId="47ec7870-7e5f-4f19-aaa4-10d5de827864" providerId="ADAL" clId="{5C63A670-C7C9-46DC-A4BF-E992A253DA9D}" dt="2023-12-28T21:26:06.072" v="245" actId="2711"/>
          <ac:spMkLst>
            <pc:docMk/>
            <pc:sldMk cId="0" sldId="267"/>
            <ac:spMk id="25" creationId="{00000000-0000-0000-0000-000000000000}"/>
          </ac:spMkLst>
        </pc:spChg>
        <pc:spChg chg="mod">
          <ac:chgData name="Afaq Ahmad" userId="47ec7870-7e5f-4f19-aaa4-10d5de827864" providerId="ADAL" clId="{5C63A670-C7C9-46DC-A4BF-E992A253DA9D}" dt="2023-12-28T21:26:06.072" v="245" actId="2711"/>
          <ac:spMkLst>
            <pc:docMk/>
            <pc:sldMk cId="0" sldId="267"/>
            <ac:spMk id="26" creationId="{00000000-0000-0000-0000-000000000000}"/>
          </ac:spMkLst>
        </pc:spChg>
        <pc:picChg chg="add del">
          <ac:chgData name="Afaq Ahmad" userId="47ec7870-7e5f-4f19-aaa4-10d5de827864" providerId="ADAL" clId="{5C63A670-C7C9-46DC-A4BF-E992A253DA9D}" dt="2023-12-28T21:26:23.981" v="247" actId="478"/>
          <ac:picMkLst>
            <pc:docMk/>
            <pc:sldMk cId="0" sldId="267"/>
            <ac:picMk id="27" creationId="{00000000-0000-0000-0000-000000000000}"/>
          </ac:picMkLst>
        </pc:picChg>
      </pc:sldChg>
      <pc:sldChg chg="addSp delSp modSp mod modAnim">
        <pc:chgData name="Afaq Ahmad" userId="47ec7870-7e5f-4f19-aaa4-10d5de827864" providerId="ADAL" clId="{5C63A670-C7C9-46DC-A4BF-E992A253DA9D}" dt="2023-12-28T22:15:37.610" v="543"/>
        <pc:sldMkLst>
          <pc:docMk/>
          <pc:sldMk cId="0" sldId="268"/>
        </pc:sldMkLst>
        <pc:spChg chg="mod">
          <ac:chgData name="Afaq Ahmad" userId="47ec7870-7e5f-4f19-aaa4-10d5de827864" providerId="ADAL" clId="{5C63A670-C7C9-46DC-A4BF-E992A253DA9D}" dt="2023-12-28T21:25:59.157" v="244" actId="2711"/>
          <ac:spMkLst>
            <pc:docMk/>
            <pc:sldMk cId="0" sldId="268"/>
            <ac:spMk id="2" creationId="{00000000-0000-0000-0000-000000000000}"/>
          </ac:spMkLst>
        </pc:spChg>
        <pc:spChg chg="mod">
          <ac:chgData name="Afaq Ahmad" userId="47ec7870-7e5f-4f19-aaa4-10d5de827864" providerId="ADAL" clId="{5C63A670-C7C9-46DC-A4BF-E992A253DA9D}" dt="2023-12-28T21:25:59.157" v="244" actId="2711"/>
          <ac:spMkLst>
            <pc:docMk/>
            <pc:sldMk cId="0" sldId="268"/>
            <ac:spMk id="3" creationId="{00000000-0000-0000-0000-000000000000}"/>
          </ac:spMkLst>
        </pc:spChg>
        <pc:spChg chg="mod">
          <ac:chgData name="Afaq Ahmad" userId="47ec7870-7e5f-4f19-aaa4-10d5de827864" providerId="ADAL" clId="{5C63A670-C7C9-46DC-A4BF-E992A253DA9D}" dt="2023-12-28T21:25:59.157" v="244" actId="2711"/>
          <ac:spMkLst>
            <pc:docMk/>
            <pc:sldMk cId="0" sldId="268"/>
            <ac:spMk id="4" creationId="{00000000-0000-0000-0000-000000000000}"/>
          </ac:spMkLst>
        </pc:spChg>
        <pc:spChg chg="mod">
          <ac:chgData name="Afaq Ahmad" userId="47ec7870-7e5f-4f19-aaa4-10d5de827864" providerId="ADAL" clId="{5C63A670-C7C9-46DC-A4BF-E992A253DA9D}" dt="2023-12-28T21:25:59.157" v="244" actId="2711"/>
          <ac:spMkLst>
            <pc:docMk/>
            <pc:sldMk cId="0" sldId="268"/>
            <ac:spMk id="5" creationId="{00000000-0000-0000-0000-000000000000}"/>
          </ac:spMkLst>
        </pc:spChg>
        <pc:spChg chg="mod">
          <ac:chgData name="Afaq Ahmad" userId="47ec7870-7e5f-4f19-aaa4-10d5de827864" providerId="ADAL" clId="{5C63A670-C7C9-46DC-A4BF-E992A253DA9D}" dt="2023-12-28T21:25:59.157" v="244" actId="2711"/>
          <ac:spMkLst>
            <pc:docMk/>
            <pc:sldMk cId="0" sldId="268"/>
            <ac:spMk id="6" creationId="{00000000-0000-0000-0000-000000000000}"/>
          </ac:spMkLst>
        </pc:spChg>
        <pc:spChg chg="mod">
          <ac:chgData name="Afaq Ahmad" userId="47ec7870-7e5f-4f19-aaa4-10d5de827864" providerId="ADAL" clId="{5C63A670-C7C9-46DC-A4BF-E992A253DA9D}" dt="2023-12-28T21:25:59.157" v="244" actId="2711"/>
          <ac:spMkLst>
            <pc:docMk/>
            <pc:sldMk cId="0" sldId="268"/>
            <ac:spMk id="7" creationId="{00000000-0000-0000-0000-000000000000}"/>
          </ac:spMkLst>
        </pc:spChg>
        <pc:spChg chg="mod">
          <ac:chgData name="Afaq Ahmad" userId="47ec7870-7e5f-4f19-aaa4-10d5de827864" providerId="ADAL" clId="{5C63A670-C7C9-46DC-A4BF-E992A253DA9D}" dt="2023-12-28T21:25:59.157" v="244" actId="2711"/>
          <ac:spMkLst>
            <pc:docMk/>
            <pc:sldMk cId="0" sldId="268"/>
            <ac:spMk id="8" creationId="{00000000-0000-0000-0000-000000000000}"/>
          </ac:spMkLst>
        </pc:spChg>
        <pc:spChg chg="mod">
          <ac:chgData name="Afaq Ahmad" userId="47ec7870-7e5f-4f19-aaa4-10d5de827864" providerId="ADAL" clId="{5C63A670-C7C9-46DC-A4BF-E992A253DA9D}" dt="2023-12-28T21:25:59.157" v="244" actId="2711"/>
          <ac:spMkLst>
            <pc:docMk/>
            <pc:sldMk cId="0" sldId="268"/>
            <ac:spMk id="9" creationId="{00000000-0000-0000-0000-000000000000}"/>
          </ac:spMkLst>
        </pc:spChg>
        <pc:spChg chg="mod">
          <ac:chgData name="Afaq Ahmad" userId="47ec7870-7e5f-4f19-aaa4-10d5de827864" providerId="ADAL" clId="{5C63A670-C7C9-46DC-A4BF-E992A253DA9D}" dt="2023-12-28T21:25:59.157" v="244" actId="2711"/>
          <ac:spMkLst>
            <pc:docMk/>
            <pc:sldMk cId="0" sldId="268"/>
            <ac:spMk id="10" creationId="{00000000-0000-0000-0000-000000000000}"/>
          </ac:spMkLst>
        </pc:spChg>
        <pc:spChg chg="mod">
          <ac:chgData name="Afaq Ahmad" userId="47ec7870-7e5f-4f19-aaa4-10d5de827864" providerId="ADAL" clId="{5C63A670-C7C9-46DC-A4BF-E992A253DA9D}" dt="2023-12-28T21:25:59.157" v="244" actId="2711"/>
          <ac:spMkLst>
            <pc:docMk/>
            <pc:sldMk cId="0" sldId="268"/>
            <ac:spMk id="11" creationId="{00000000-0000-0000-0000-000000000000}"/>
          </ac:spMkLst>
        </pc:spChg>
        <pc:spChg chg="mod">
          <ac:chgData name="Afaq Ahmad" userId="47ec7870-7e5f-4f19-aaa4-10d5de827864" providerId="ADAL" clId="{5C63A670-C7C9-46DC-A4BF-E992A253DA9D}" dt="2023-12-28T21:25:59.157" v="244" actId="2711"/>
          <ac:spMkLst>
            <pc:docMk/>
            <pc:sldMk cId="0" sldId="268"/>
            <ac:spMk id="12" creationId="{00000000-0000-0000-0000-000000000000}"/>
          </ac:spMkLst>
        </pc:spChg>
        <pc:spChg chg="mod">
          <ac:chgData name="Afaq Ahmad" userId="47ec7870-7e5f-4f19-aaa4-10d5de827864" providerId="ADAL" clId="{5C63A670-C7C9-46DC-A4BF-E992A253DA9D}" dt="2023-12-28T21:25:59.157" v="244" actId="2711"/>
          <ac:spMkLst>
            <pc:docMk/>
            <pc:sldMk cId="0" sldId="268"/>
            <ac:spMk id="13" creationId="{00000000-0000-0000-0000-000000000000}"/>
          </ac:spMkLst>
        </pc:spChg>
        <pc:spChg chg="mod">
          <ac:chgData name="Afaq Ahmad" userId="47ec7870-7e5f-4f19-aaa4-10d5de827864" providerId="ADAL" clId="{5C63A670-C7C9-46DC-A4BF-E992A253DA9D}" dt="2023-12-28T21:25:59.157" v="244" actId="2711"/>
          <ac:spMkLst>
            <pc:docMk/>
            <pc:sldMk cId="0" sldId="268"/>
            <ac:spMk id="14" creationId="{00000000-0000-0000-0000-000000000000}"/>
          </ac:spMkLst>
        </pc:spChg>
        <pc:spChg chg="mod">
          <ac:chgData name="Afaq Ahmad" userId="47ec7870-7e5f-4f19-aaa4-10d5de827864" providerId="ADAL" clId="{5C63A670-C7C9-46DC-A4BF-E992A253DA9D}" dt="2023-12-28T21:25:59.157" v="244" actId="2711"/>
          <ac:spMkLst>
            <pc:docMk/>
            <pc:sldMk cId="0" sldId="268"/>
            <ac:spMk id="15" creationId="{00000000-0000-0000-0000-000000000000}"/>
          </ac:spMkLst>
        </pc:spChg>
        <pc:spChg chg="mod">
          <ac:chgData name="Afaq Ahmad" userId="47ec7870-7e5f-4f19-aaa4-10d5de827864" providerId="ADAL" clId="{5C63A670-C7C9-46DC-A4BF-E992A253DA9D}" dt="2023-12-28T21:25:59.157" v="244" actId="2711"/>
          <ac:spMkLst>
            <pc:docMk/>
            <pc:sldMk cId="0" sldId="268"/>
            <ac:spMk id="16" creationId="{00000000-0000-0000-0000-000000000000}"/>
          </ac:spMkLst>
        </pc:spChg>
        <pc:spChg chg="mod">
          <ac:chgData name="Afaq Ahmad" userId="47ec7870-7e5f-4f19-aaa4-10d5de827864" providerId="ADAL" clId="{5C63A670-C7C9-46DC-A4BF-E992A253DA9D}" dt="2023-12-28T21:25:59.157" v="244" actId="2711"/>
          <ac:spMkLst>
            <pc:docMk/>
            <pc:sldMk cId="0" sldId="268"/>
            <ac:spMk id="17" creationId="{00000000-0000-0000-0000-000000000000}"/>
          </ac:spMkLst>
        </pc:spChg>
        <pc:spChg chg="mod">
          <ac:chgData name="Afaq Ahmad" userId="47ec7870-7e5f-4f19-aaa4-10d5de827864" providerId="ADAL" clId="{5C63A670-C7C9-46DC-A4BF-E992A253DA9D}" dt="2023-12-28T21:25:59.157" v="244" actId="2711"/>
          <ac:spMkLst>
            <pc:docMk/>
            <pc:sldMk cId="0" sldId="268"/>
            <ac:spMk id="18" creationId="{00000000-0000-0000-0000-000000000000}"/>
          </ac:spMkLst>
        </pc:spChg>
        <pc:spChg chg="mod">
          <ac:chgData name="Afaq Ahmad" userId="47ec7870-7e5f-4f19-aaa4-10d5de827864" providerId="ADAL" clId="{5C63A670-C7C9-46DC-A4BF-E992A253DA9D}" dt="2023-12-28T21:25:59.157" v="244" actId="2711"/>
          <ac:spMkLst>
            <pc:docMk/>
            <pc:sldMk cId="0" sldId="268"/>
            <ac:spMk id="19" creationId="{00000000-0000-0000-0000-000000000000}"/>
          </ac:spMkLst>
        </pc:spChg>
        <pc:spChg chg="mod">
          <ac:chgData name="Afaq Ahmad" userId="47ec7870-7e5f-4f19-aaa4-10d5de827864" providerId="ADAL" clId="{5C63A670-C7C9-46DC-A4BF-E992A253DA9D}" dt="2023-12-28T21:25:59.157" v="244" actId="2711"/>
          <ac:spMkLst>
            <pc:docMk/>
            <pc:sldMk cId="0" sldId="268"/>
            <ac:spMk id="20" creationId="{00000000-0000-0000-0000-000000000000}"/>
          </ac:spMkLst>
        </pc:spChg>
        <pc:spChg chg="mod">
          <ac:chgData name="Afaq Ahmad" userId="47ec7870-7e5f-4f19-aaa4-10d5de827864" providerId="ADAL" clId="{5C63A670-C7C9-46DC-A4BF-E992A253DA9D}" dt="2023-12-28T21:25:59.157" v="244" actId="2711"/>
          <ac:spMkLst>
            <pc:docMk/>
            <pc:sldMk cId="0" sldId="268"/>
            <ac:spMk id="21" creationId="{00000000-0000-0000-0000-000000000000}"/>
          </ac:spMkLst>
        </pc:spChg>
        <pc:spChg chg="mod">
          <ac:chgData name="Afaq Ahmad" userId="47ec7870-7e5f-4f19-aaa4-10d5de827864" providerId="ADAL" clId="{5C63A670-C7C9-46DC-A4BF-E992A253DA9D}" dt="2023-12-28T21:25:59.157" v="244" actId="2711"/>
          <ac:spMkLst>
            <pc:docMk/>
            <pc:sldMk cId="0" sldId="268"/>
            <ac:spMk id="22" creationId="{00000000-0000-0000-0000-000000000000}"/>
          </ac:spMkLst>
        </pc:spChg>
        <pc:spChg chg="mod">
          <ac:chgData name="Afaq Ahmad" userId="47ec7870-7e5f-4f19-aaa4-10d5de827864" providerId="ADAL" clId="{5C63A670-C7C9-46DC-A4BF-E992A253DA9D}" dt="2023-12-28T21:25:59.157" v="244" actId="2711"/>
          <ac:spMkLst>
            <pc:docMk/>
            <pc:sldMk cId="0" sldId="268"/>
            <ac:spMk id="23" creationId="{00000000-0000-0000-0000-000000000000}"/>
          </ac:spMkLst>
        </pc:spChg>
        <pc:spChg chg="mod">
          <ac:chgData name="Afaq Ahmad" userId="47ec7870-7e5f-4f19-aaa4-10d5de827864" providerId="ADAL" clId="{5C63A670-C7C9-46DC-A4BF-E992A253DA9D}" dt="2023-12-28T21:25:59.157" v="244" actId="2711"/>
          <ac:spMkLst>
            <pc:docMk/>
            <pc:sldMk cId="0" sldId="268"/>
            <ac:spMk id="24" creationId="{00000000-0000-0000-0000-000000000000}"/>
          </ac:spMkLst>
        </pc:spChg>
        <pc:spChg chg="mod">
          <ac:chgData name="Afaq Ahmad" userId="47ec7870-7e5f-4f19-aaa4-10d5de827864" providerId="ADAL" clId="{5C63A670-C7C9-46DC-A4BF-E992A253DA9D}" dt="2023-12-28T21:25:59.157" v="244" actId="2711"/>
          <ac:spMkLst>
            <pc:docMk/>
            <pc:sldMk cId="0" sldId="268"/>
            <ac:spMk id="25" creationId="{00000000-0000-0000-0000-000000000000}"/>
          </ac:spMkLst>
        </pc:spChg>
        <pc:picChg chg="add del">
          <ac:chgData name="Afaq Ahmad" userId="47ec7870-7e5f-4f19-aaa4-10d5de827864" providerId="ADAL" clId="{5C63A670-C7C9-46DC-A4BF-E992A253DA9D}" dt="2023-12-28T21:26:27.918" v="248" actId="478"/>
          <ac:picMkLst>
            <pc:docMk/>
            <pc:sldMk cId="0" sldId="268"/>
            <ac:picMk id="26" creationId="{00000000-0000-0000-0000-000000000000}"/>
          </ac:picMkLst>
        </pc:picChg>
      </pc:sldChg>
      <pc:sldChg chg="delSp modSp mod modAnim">
        <pc:chgData name="Afaq Ahmad" userId="47ec7870-7e5f-4f19-aaa4-10d5de827864" providerId="ADAL" clId="{5C63A670-C7C9-46DC-A4BF-E992A253DA9D}" dt="2023-12-28T22:15:47.676" v="544"/>
        <pc:sldMkLst>
          <pc:docMk/>
          <pc:sldMk cId="0" sldId="269"/>
        </pc:sldMkLst>
        <pc:spChg chg="mod">
          <ac:chgData name="Afaq Ahmad" userId="47ec7870-7e5f-4f19-aaa4-10d5de827864" providerId="ADAL" clId="{5C63A670-C7C9-46DC-A4BF-E992A253DA9D}" dt="2023-12-28T21:26:39.018" v="249" actId="2711"/>
          <ac:spMkLst>
            <pc:docMk/>
            <pc:sldMk cId="0" sldId="269"/>
            <ac:spMk id="2" creationId="{00000000-0000-0000-0000-000000000000}"/>
          </ac:spMkLst>
        </pc:spChg>
        <pc:spChg chg="mod">
          <ac:chgData name="Afaq Ahmad" userId="47ec7870-7e5f-4f19-aaa4-10d5de827864" providerId="ADAL" clId="{5C63A670-C7C9-46DC-A4BF-E992A253DA9D}" dt="2023-12-28T21:26:39.018" v="249" actId="2711"/>
          <ac:spMkLst>
            <pc:docMk/>
            <pc:sldMk cId="0" sldId="269"/>
            <ac:spMk id="3" creationId="{00000000-0000-0000-0000-000000000000}"/>
          </ac:spMkLst>
        </pc:spChg>
        <pc:spChg chg="mod">
          <ac:chgData name="Afaq Ahmad" userId="47ec7870-7e5f-4f19-aaa4-10d5de827864" providerId="ADAL" clId="{5C63A670-C7C9-46DC-A4BF-E992A253DA9D}" dt="2023-12-28T21:26:39.018" v="249" actId="2711"/>
          <ac:spMkLst>
            <pc:docMk/>
            <pc:sldMk cId="0" sldId="269"/>
            <ac:spMk id="4" creationId="{00000000-0000-0000-0000-000000000000}"/>
          </ac:spMkLst>
        </pc:spChg>
        <pc:spChg chg="mod">
          <ac:chgData name="Afaq Ahmad" userId="47ec7870-7e5f-4f19-aaa4-10d5de827864" providerId="ADAL" clId="{5C63A670-C7C9-46DC-A4BF-E992A253DA9D}" dt="2023-12-28T21:26:39.018" v="249" actId="2711"/>
          <ac:spMkLst>
            <pc:docMk/>
            <pc:sldMk cId="0" sldId="269"/>
            <ac:spMk id="5" creationId="{00000000-0000-0000-0000-000000000000}"/>
          </ac:spMkLst>
        </pc:spChg>
        <pc:spChg chg="mod">
          <ac:chgData name="Afaq Ahmad" userId="47ec7870-7e5f-4f19-aaa4-10d5de827864" providerId="ADAL" clId="{5C63A670-C7C9-46DC-A4BF-E992A253DA9D}" dt="2023-12-28T21:26:39.018" v="249" actId="2711"/>
          <ac:spMkLst>
            <pc:docMk/>
            <pc:sldMk cId="0" sldId="269"/>
            <ac:spMk id="6" creationId="{00000000-0000-0000-0000-000000000000}"/>
          </ac:spMkLst>
        </pc:spChg>
        <pc:spChg chg="mod">
          <ac:chgData name="Afaq Ahmad" userId="47ec7870-7e5f-4f19-aaa4-10d5de827864" providerId="ADAL" clId="{5C63A670-C7C9-46DC-A4BF-E992A253DA9D}" dt="2023-12-28T21:26:39.018" v="249" actId="2711"/>
          <ac:spMkLst>
            <pc:docMk/>
            <pc:sldMk cId="0" sldId="269"/>
            <ac:spMk id="7" creationId="{00000000-0000-0000-0000-000000000000}"/>
          </ac:spMkLst>
        </pc:spChg>
        <pc:spChg chg="mod">
          <ac:chgData name="Afaq Ahmad" userId="47ec7870-7e5f-4f19-aaa4-10d5de827864" providerId="ADAL" clId="{5C63A670-C7C9-46DC-A4BF-E992A253DA9D}" dt="2023-12-28T21:26:39.018" v="249" actId="2711"/>
          <ac:spMkLst>
            <pc:docMk/>
            <pc:sldMk cId="0" sldId="269"/>
            <ac:spMk id="8" creationId="{00000000-0000-0000-0000-000000000000}"/>
          </ac:spMkLst>
        </pc:spChg>
        <pc:spChg chg="mod">
          <ac:chgData name="Afaq Ahmad" userId="47ec7870-7e5f-4f19-aaa4-10d5de827864" providerId="ADAL" clId="{5C63A670-C7C9-46DC-A4BF-E992A253DA9D}" dt="2023-12-28T21:26:39.018" v="249" actId="2711"/>
          <ac:spMkLst>
            <pc:docMk/>
            <pc:sldMk cId="0" sldId="269"/>
            <ac:spMk id="9" creationId="{00000000-0000-0000-0000-000000000000}"/>
          </ac:spMkLst>
        </pc:spChg>
        <pc:spChg chg="mod">
          <ac:chgData name="Afaq Ahmad" userId="47ec7870-7e5f-4f19-aaa4-10d5de827864" providerId="ADAL" clId="{5C63A670-C7C9-46DC-A4BF-E992A253DA9D}" dt="2023-12-28T21:26:39.018" v="249" actId="2711"/>
          <ac:spMkLst>
            <pc:docMk/>
            <pc:sldMk cId="0" sldId="269"/>
            <ac:spMk id="10" creationId="{00000000-0000-0000-0000-000000000000}"/>
          </ac:spMkLst>
        </pc:spChg>
        <pc:spChg chg="mod">
          <ac:chgData name="Afaq Ahmad" userId="47ec7870-7e5f-4f19-aaa4-10d5de827864" providerId="ADAL" clId="{5C63A670-C7C9-46DC-A4BF-E992A253DA9D}" dt="2023-12-28T21:26:39.018" v="249" actId="2711"/>
          <ac:spMkLst>
            <pc:docMk/>
            <pc:sldMk cId="0" sldId="269"/>
            <ac:spMk id="11" creationId="{00000000-0000-0000-0000-000000000000}"/>
          </ac:spMkLst>
        </pc:spChg>
        <pc:spChg chg="mod">
          <ac:chgData name="Afaq Ahmad" userId="47ec7870-7e5f-4f19-aaa4-10d5de827864" providerId="ADAL" clId="{5C63A670-C7C9-46DC-A4BF-E992A253DA9D}" dt="2023-12-28T21:26:39.018" v="249" actId="2711"/>
          <ac:spMkLst>
            <pc:docMk/>
            <pc:sldMk cId="0" sldId="269"/>
            <ac:spMk id="12" creationId="{00000000-0000-0000-0000-000000000000}"/>
          </ac:spMkLst>
        </pc:spChg>
        <pc:spChg chg="mod">
          <ac:chgData name="Afaq Ahmad" userId="47ec7870-7e5f-4f19-aaa4-10d5de827864" providerId="ADAL" clId="{5C63A670-C7C9-46DC-A4BF-E992A253DA9D}" dt="2023-12-28T21:26:39.018" v="249" actId="2711"/>
          <ac:spMkLst>
            <pc:docMk/>
            <pc:sldMk cId="0" sldId="269"/>
            <ac:spMk id="13" creationId="{00000000-0000-0000-0000-000000000000}"/>
          </ac:spMkLst>
        </pc:spChg>
        <pc:spChg chg="mod">
          <ac:chgData name="Afaq Ahmad" userId="47ec7870-7e5f-4f19-aaa4-10d5de827864" providerId="ADAL" clId="{5C63A670-C7C9-46DC-A4BF-E992A253DA9D}" dt="2023-12-28T21:26:39.018" v="249" actId="2711"/>
          <ac:spMkLst>
            <pc:docMk/>
            <pc:sldMk cId="0" sldId="269"/>
            <ac:spMk id="14" creationId="{00000000-0000-0000-0000-000000000000}"/>
          </ac:spMkLst>
        </pc:spChg>
        <pc:spChg chg="mod">
          <ac:chgData name="Afaq Ahmad" userId="47ec7870-7e5f-4f19-aaa4-10d5de827864" providerId="ADAL" clId="{5C63A670-C7C9-46DC-A4BF-E992A253DA9D}" dt="2023-12-28T21:26:39.018" v="249" actId="2711"/>
          <ac:spMkLst>
            <pc:docMk/>
            <pc:sldMk cId="0" sldId="269"/>
            <ac:spMk id="15" creationId="{00000000-0000-0000-0000-000000000000}"/>
          </ac:spMkLst>
        </pc:spChg>
        <pc:spChg chg="mod">
          <ac:chgData name="Afaq Ahmad" userId="47ec7870-7e5f-4f19-aaa4-10d5de827864" providerId="ADAL" clId="{5C63A670-C7C9-46DC-A4BF-E992A253DA9D}" dt="2023-12-28T21:26:39.018" v="249" actId="2711"/>
          <ac:spMkLst>
            <pc:docMk/>
            <pc:sldMk cId="0" sldId="269"/>
            <ac:spMk id="16" creationId="{00000000-0000-0000-0000-000000000000}"/>
          </ac:spMkLst>
        </pc:spChg>
        <pc:spChg chg="mod">
          <ac:chgData name="Afaq Ahmad" userId="47ec7870-7e5f-4f19-aaa4-10d5de827864" providerId="ADAL" clId="{5C63A670-C7C9-46DC-A4BF-E992A253DA9D}" dt="2023-12-28T21:26:39.018" v="249" actId="2711"/>
          <ac:spMkLst>
            <pc:docMk/>
            <pc:sldMk cId="0" sldId="269"/>
            <ac:spMk id="17" creationId="{00000000-0000-0000-0000-000000000000}"/>
          </ac:spMkLst>
        </pc:spChg>
        <pc:spChg chg="mod">
          <ac:chgData name="Afaq Ahmad" userId="47ec7870-7e5f-4f19-aaa4-10d5de827864" providerId="ADAL" clId="{5C63A670-C7C9-46DC-A4BF-E992A253DA9D}" dt="2023-12-28T21:26:39.018" v="249" actId="2711"/>
          <ac:spMkLst>
            <pc:docMk/>
            <pc:sldMk cId="0" sldId="269"/>
            <ac:spMk id="18" creationId="{00000000-0000-0000-0000-000000000000}"/>
          </ac:spMkLst>
        </pc:spChg>
        <pc:spChg chg="mod">
          <ac:chgData name="Afaq Ahmad" userId="47ec7870-7e5f-4f19-aaa4-10d5de827864" providerId="ADAL" clId="{5C63A670-C7C9-46DC-A4BF-E992A253DA9D}" dt="2023-12-28T21:26:39.018" v="249" actId="2711"/>
          <ac:spMkLst>
            <pc:docMk/>
            <pc:sldMk cId="0" sldId="269"/>
            <ac:spMk id="19" creationId="{00000000-0000-0000-0000-000000000000}"/>
          </ac:spMkLst>
        </pc:spChg>
        <pc:spChg chg="mod">
          <ac:chgData name="Afaq Ahmad" userId="47ec7870-7e5f-4f19-aaa4-10d5de827864" providerId="ADAL" clId="{5C63A670-C7C9-46DC-A4BF-E992A253DA9D}" dt="2023-12-28T21:26:39.018" v="249" actId="2711"/>
          <ac:spMkLst>
            <pc:docMk/>
            <pc:sldMk cId="0" sldId="269"/>
            <ac:spMk id="20" creationId="{00000000-0000-0000-0000-000000000000}"/>
          </ac:spMkLst>
        </pc:spChg>
        <pc:spChg chg="mod">
          <ac:chgData name="Afaq Ahmad" userId="47ec7870-7e5f-4f19-aaa4-10d5de827864" providerId="ADAL" clId="{5C63A670-C7C9-46DC-A4BF-E992A253DA9D}" dt="2023-12-28T21:26:39.018" v="249" actId="2711"/>
          <ac:spMkLst>
            <pc:docMk/>
            <pc:sldMk cId="0" sldId="269"/>
            <ac:spMk id="21" creationId="{00000000-0000-0000-0000-000000000000}"/>
          </ac:spMkLst>
        </pc:spChg>
        <pc:spChg chg="mod">
          <ac:chgData name="Afaq Ahmad" userId="47ec7870-7e5f-4f19-aaa4-10d5de827864" providerId="ADAL" clId="{5C63A670-C7C9-46DC-A4BF-E992A253DA9D}" dt="2023-12-28T21:26:39.018" v="249" actId="2711"/>
          <ac:spMkLst>
            <pc:docMk/>
            <pc:sldMk cId="0" sldId="269"/>
            <ac:spMk id="22" creationId="{00000000-0000-0000-0000-000000000000}"/>
          </ac:spMkLst>
        </pc:spChg>
        <pc:spChg chg="mod">
          <ac:chgData name="Afaq Ahmad" userId="47ec7870-7e5f-4f19-aaa4-10d5de827864" providerId="ADAL" clId="{5C63A670-C7C9-46DC-A4BF-E992A253DA9D}" dt="2023-12-28T21:26:39.018" v="249" actId="2711"/>
          <ac:spMkLst>
            <pc:docMk/>
            <pc:sldMk cId="0" sldId="269"/>
            <ac:spMk id="23" creationId="{00000000-0000-0000-0000-000000000000}"/>
          </ac:spMkLst>
        </pc:spChg>
        <pc:spChg chg="mod">
          <ac:chgData name="Afaq Ahmad" userId="47ec7870-7e5f-4f19-aaa4-10d5de827864" providerId="ADAL" clId="{5C63A670-C7C9-46DC-A4BF-E992A253DA9D}" dt="2023-12-28T21:26:39.018" v="249" actId="2711"/>
          <ac:spMkLst>
            <pc:docMk/>
            <pc:sldMk cId="0" sldId="269"/>
            <ac:spMk id="24" creationId="{00000000-0000-0000-0000-000000000000}"/>
          </ac:spMkLst>
        </pc:spChg>
        <pc:spChg chg="mod">
          <ac:chgData name="Afaq Ahmad" userId="47ec7870-7e5f-4f19-aaa4-10d5de827864" providerId="ADAL" clId="{5C63A670-C7C9-46DC-A4BF-E992A253DA9D}" dt="2023-12-28T21:26:39.018" v="249" actId="2711"/>
          <ac:spMkLst>
            <pc:docMk/>
            <pc:sldMk cId="0" sldId="269"/>
            <ac:spMk id="25" creationId="{00000000-0000-0000-0000-000000000000}"/>
          </ac:spMkLst>
        </pc:spChg>
        <pc:picChg chg="del">
          <ac:chgData name="Afaq Ahmad" userId="47ec7870-7e5f-4f19-aaa4-10d5de827864" providerId="ADAL" clId="{5C63A670-C7C9-46DC-A4BF-E992A253DA9D}" dt="2023-12-28T21:26:43.342" v="250" actId="478"/>
          <ac:picMkLst>
            <pc:docMk/>
            <pc:sldMk cId="0" sldId="269"/>
            <ac:picMk id="26" creationId="{00000000-0000-0000-0000-000000000000}"/>
          </ac:picMkLst>
        </pc:picChg>
      </pc:sldChg>
      <pc:sldChg chg="delSp modSp mod modAnim">
        <pc:chgData name="Afaq Ahmad" userId="47ec7870-7e5f-4f19-aaa4-10d5de827864" providerId="ADAL" clId="{5C63A670-C7C9-46DC-A4BF-E992A253DA9D}" dt="2023-12-28T22:16:07.375" v="547"/>
        <pc:sldMkLst>
          <pc:docMk/>
          <pc:sldMk cId="0" sldId="270"/>
        </pc:sldMkLst>
        <pc:spChg chg="mod">
          <ac:chgData name="Afaq Ahmad" userId="47ec7870-7e5f-4f19-aaa4-10d5de827864" providerId="ADAL" clId="{5C63A670-C7C9-46DC-A4BF-E992A253DA9D}" dt="2023-12-28T21:26:55.192" v="255" actId="1076"/>
          <ac:spMkLst>
            <pc:docMk/>
            <pc:sldMk cId="0" sldId="270"/>
            <ac:spMk id="3" creationId="{00000000-0000-0000-0000-000000000000}"/>
          </ac:spMkLst>
        </pc:spChg>
        <pc:picChg chg="mod">
          <ac:chgData name="Afaq Ahmad" userId="47ec7870-7e5f-4f19-aaa4-10d5de827864" providerId="ADAL" clId="{5C63A670-C7C9-46DC-A4BF-E992A253DA9D}" dt="2023-12-28T21:26:58.192" v="256" actId="14100"/>
          <ac:picMkLst>
            <pc:docMk/>
            <pc:sldMk cId="0" sldId="270"/>
            <ac:picMk id="5" creationId="{00000000-0000-0000-0000-000000000000}"/>
          </ac:picMkLst>
        </pc:picChg>
        <pc:picChg chg="del">
          <ac:chgData name="Afaq Ahmad" userId="47ec7870-7e5f-4f19-aaa4-10d5de827864" providerId="ADAL" clId="{5C63A670-C7C9-46DC-A4BF-E992A253DA9D}" dt="2023-12-28T21:26:46.028" v="251" actId="478"/>
          <ac:picMkLst>
            <pc:docMk/>
            <pc:sldMk cId="0" sldId="270"/>
            <ac:picMk id="6" creationId="{00000000-0000-0000-0000-000000000000}"/>
          </ac:picMkLst>
        </pc:picChg>
      </pc:sldChg>
      <pc:sldChg chg="delSp mod modAnim">
        <pc:chgData name="Afaq Ahmad" userId="47ec7870-7e5f-4f19-aaa4-10d5de827864" providerId="ADAL" clId="{5C63A670-C7C9-46DC-A4BF-E992A253DA9D}" dt="2023-12-28T22:16:14.252" v="548"/>
        <pc:sldMkLst>
          <pc:docMk/>
          <pc:sldMk cId="0" sldId="271"/>
        </pc:sldMkLst>
        <pc:picChg chg="del">
          <ac:chgData name="Afaq Ahmad" userId="47ec7870-7e5f-4f19-aaa4-10d5de827864" providerId="ADAL" clId="{5C63A670-C7C9-46DC-A4BF-E992A253DA9D}" dt="2023-12-28T21:26:48.852" v="252" actId="478"/>
          <ac:picMkLst>
            <pc:docMk/>
            <pc:sldMk cId="0" sldId="271"/>
            <ac:picMk id="5" creationId="{00000000-0000-0000-0000-000000000000}"/>
          </ac:picMkLst>
        </pc:picChg>
      </pc:sldChg>
      <pc:sldChg chg="addSp delSp modSp mod modAnim">
        <pc:chgData name="Afaq Ahmad" userId="47ec7870-7e5f-4f19-aaa4-10d5de827864" providerId="ADAL" clId="{5C63A670-C7C9-46DC-A4BF-E992A253DA9D}" dt="2023-12-28T22:16:21.936" v="549"/>
        <pc:sldMkLst>
          <pc:docMk/>
          <pc:sldMk cId="0" sldId="272"/>
        </pc:sldMkLst>
        <pc:spChg chg="mod">
          <ac:chgData name="Afaq Ahmad" userId="47ec7870-7e5f-4f19-aaa4-10d5de827864" providerId="ADAL" clId="{5C63A670-C7C9-46DC-A4BF-E992A253DA9D}" dt="2023-12-28T21:27:23.740" v="261" actId="122"/>
          <ac:spMkLst>
            <pc:docMk/>
            <pc:sldMk cId="0" sldId="272"/>
            <ac:spMk id="4" creationId="{00000000-0000-0000-0000-000000000000}"/>
          </ac:spMkLst>
        </pc:spChg>
        <pc:picChg chg="del mod">
          <ac:chgData name="Afaq Ahmad" userId="47ec7870-7e5f-4f19-aaa4-10d5de827864" providerId="ADAL" clId="{5C63A670-C7C9-46DC-A4BF-E992A253DA9D}" dt="2023-12-28T21:39:17.731" v="288" actId="478"/>
          <ac:picMkLst>
            <pc:docMk/>
            <pc:sldMk cId="0" sldId="272"/>
            <ac:picMk id="5" creationId="{00000000-0000-0000-0000-000000000000}"/>
          </ac:picMkLst>
        </pc:picChg>
        <pc:picChg chg="del">
          <ac:chgData name="Afaq Ahmad" userId="47ec7870-7e5f-4f19-aaa4-10d5de827864" providerId="ADAL" clId="{5C63A670-C7C9-46DC-A4BF-E992A253DA9D}" dt="2023-12-28T21:27:06.657" v="257" actId="478"/>
          <ac:picMkLst>
            <pc:docMk/>
            <pc:sldMk cId="0" sldId="272"/>
            <ac:picMk id="6" creationId="{00000000-0000-0000-0000-000000000000}"/>
          </ac:picMkLst>
        </pc:picChg>
        <pc:picChg chg="add mod modCrop">
          <ac:chgData name="Afaq Ahmad" userId="47ec7870-7e5f-4f19-aaa4-10d5de827864" providerId="ADAL" clId="{5C63A670-C7C9-46DC-A4BF-E992A253DA9D}" dt="2023-12-28T21:42:04.122" v="320" actId="14100"/>
          <ac:picMkLst>
            <pc:docMk/>
            <pc:sldMk cId="0" sldId="272"/>
            <ac:picMk id="7" creationId="{DBE78C79-4F86-14A1-7326-2154519C9B4F}"/>
          </ac:picMkLst>
        </pc:picChg>
      </pc:sldChg>
      <pc:sldChg chg="delSp mod modAnim">
        <pc:chgData name="Afaq Ahmad" userId="47ec7870-7e5f-4f19-aaa4-10d5de827864" providerId="ADAL" clId="{5C63A670-C7C9-46DC-A4BF-E992A253DA9D}" dt="2023-12-28T22:16:57.935" v="554"/>
        <pc:sldMkLst>
          <pc:docMk/>
          <pc:sldMk cId="0" sldId="273"/>
        </pc:sldMkLst>
        <pc:picChg chg="del">
          <ac:chgData name="Afaq Ahmad" userId="47ec7870-7e5f-4f19-aaa4-10d5de827864" providerId="ADAL" clId="{5C63A670-C7C9-46DC-A4BF-E992A253DA9D}" dt="2023-12-28T21:27:40.871" v="265" actId="478"/>
          <ac:picMkLst>
            <pc:docMk/>
            <pc:sldMk cId="0" sldId="273"/>
            <ac:picMk id="25" creationId="{00000000-0000-0000-0000-000000000000}"/>
          </ac:picMkLst>
        </pc:picChg>
      </pc:sldChg>
      <pc:sldChg chg="delSp mod modAnim">
        <pc:chgData name="Afaq Ahmad" userId="47ec7870-7e5f-4f19-aaa4-10d5de827864" providerId="ADAL" clId="{5C63A670-C7C9-46DC-A4BF-E992A253DA9D}" dt="2023-12-28T22:17:11.409" v="557"/>
        <pc:sldMkLst>
          <pc:docMk/>
          <pc:sldMk cId="0" sldId="274"/>
        </pc:sldMkLst>
        <pc:picChg chg="del">
          <ac:chgData name="Afaq Ahmad" userId="47ec7870-7e5f-4f19-aaa4-10d5de827864" providerId="ADAL" clId="{5C63A670-C7C9-46DC-A4BF-E992A253DA9D}" dt="2023-12-28T21:27:44.756" v="266" actId="478"/>
          <ac:picMkLst>
            <pc:docMk/>
            <pc:sldMk cId="0" sldId="274"/>
            <ac:picMk id="6" creationId="{00000000-0000-0000-0000-000000000000}"/>
          </ac:picMkLst>
        </pc:picChg>
      </pc:sldChg>
      <pc:sldChg chg="delSp mod modAnim">
        <pc:chgData name="Afaq Ahmad" userId="47ec7870-7e5f-4f19-aaa4-10d5de827864" providerId="ADAL" clId="{5C63A670-C7C9-46DC-A4BF-E992A253DA9D}" dt="2023-12-28T22:18:16.372" v="562"/>
        <pc:sldMkLst>
          <pc:docMk/>
          <pc:sldMk cId="0" sldId="275"/>
        </pc:sldMkLst>
        <pc:picChg chg="del">
          <ac:chgData name="Afaq Ahmad" userId="47ec7870-7e5f-4f19-aaa4-10d5de827864" providerId="ADAL" clId="{5C63A670-C7C9-46DC-A4BF-E992A253DA9D}" dt="2023-12-28T21:27:48.500" v="267" actId="478"/>
          <ac:picMkLst>
            <pc:docMk/>
            <pc:sldMk cId="0" sldId="275"/>
            <ac:picMk id="14" creationId="{00000000-0000-0000-0000-000000000000}"/>
          </ac:picMkLst>
        </pc:picChg>
      </pc:sldChg>
      <pc:sldChg chg="addSp delSp modSp del mod">
        <pc:chgData name="Afaq Ahmad" userId="47ec7870-7e5f-4f19-aaa4-10d5de827864" providerId="ADAL" clId="{5C63A670-C7C9-46DC-A4BF-E992A253DA9D}" dt="2023-12-28T21:35:39.361" v="280" actId="47"/>
        <pc:sldMkLst>
          <pc:docMk/>
          <pc:sldMk cId="0" sldId="276"/>
        </pc:sldMkLst>
        <pc:spChg chg="del mod">
          <ac:chgData name="Afaq Ahmad" userId="47ec7870-7e5f-4f19-aaa4-10d5de827864" providerId="ADAL" clId="{5C63A670-C7C9-46DC-A4BF-E992A253DA9D}" dt="2023-12-28T21:35:25.003" v="274" actId="478"/>
          <ac:spMkLst>
            <pc:docMk/>
            <pc:sldMk cId="0" sldId="276"/>
            <ac:spMk id="3" creationId="{00000000-0000-0000-0000-000000000000}"/>
          </ac:spMkLst>
        </pc:spChg>
        <pc:spChg chg="add del mod">
          <ac:chgData name="Afaq Ahmad" userId="47ec7870-7e5f-4f19-aaa4-10d5de827864" providerId="ADAL" clId="{5C63A670-C7C9-46DC-A4BF-E992A253DA9D}" dt="2023-12-28T21:35:31.008" v="278"/>
          <ac:spMkLst>
            <pc:docMk/>
            <pc:sldMk cId="0" sldId="276"/>
            <ac:spMk id="5" creationId="{3B8E4FB1-1154-5BF0-8E33-742058A51DB4}"/>
          </ac:spMkLst>
        </pc:spChg>
        <pc:spChg chg="add del mod">
          <ac:chgData name="Afaq Ahmad" userId="47ec7870-7e5f-4f19-aaa4-10d5de827864" providerId="ADAL" clId="{5C63A670-C7C9-46DC-A4BF-E992A253DA9D}" dt="2023-12-28T21:31:49.470" v="273" actId="478"/>
          <ac:spMkLst>
            <pc:docMk/>
            <pc:sldMk cId="0" sldId="276"/>
            <ac:spMk id="7" creationId="{7F4557A8-00D6-5BB2-D1FA-ED5E00BB85C5}"/>
          </ac:spMkLst>
        </pc:spChg>
        <pc:picChg chg="del">
          <ac:chgData name="Afaq Ahmad" userId="47ec7870-7e5f-4f19-aaa4-10d5de827864" providerId="ADAL" clId="{5C63A670-C7C9-46DC-A4BF-E992A253DA9D}" dt="2023-12-28T21:27:51.487" v="268" actId="478"/>
          <ac:picMkLst>
            <pc:docMk/>
            <pc:sldMk cId="0" sldId="276"/>
            <ac:picMk id="5" creationId="{00000000-0000-0000-0000-000000000000}"/>
          </ac:picMkLst>
        </pc:picChg>
      </pc:sldChg>
      <pc:sldChg chg="delSp add mod modAnim">
        <pc:chgData name="Afaq Ahmad" userId="47ec7870-7e5f-4f19-aaa4-10d5de827864" providerId="ADAL" clId="{5C63A670-C7C9-46DC-A4BF-E992A253DA9D}" dt="2023-12-28T22:18:28.041" v="563"/>
        <pc:sldMkLst>
          <pc:docMk/>
          <pc:sldMk cId="0" sldId="277"/>
        </pc:sldMkLst>
        <pc:picChg chg="del">
          <ac:chgData name="Afaq Ahmad" userId="47ec7870-7e5f-4f19-aaa4-10d5de827864" providerId="ADAL" clId="{5C63A670-C7C9-46DC-A4BF-E992A253DA9D}" dt="2023-12-28T21:35:42.373" v="281" actId="478"/>
          <ac:picMkLst>
            <pc:docMk/>
            <pc:sldMk cId="0" sldId="277"/>
            <ac:picMk id="6" creationId="{00000000-0000-0000-0000-000000000000}"/>
          </ac:picMkLst>
        </pc:picChg>
      </pc:sldChg>
      <pc:sldChg chg="addSp delSp modSp add mod ord modAnim">
        <pc:chgData name="Afaq Ahmad" userId="47ec7870-7e5f-4f19-aaa4-10d5de827864" providerId="ADAL" clId="{5C63A670-C7C9-46DC-A4BF-E992A253DA9D}" dt="2023-12-28T22:07:55.779" v="524"/>
        <pc:sldMkLst>
          <pc:docMk/>
          <pc:sldMk cId="1720284293" sldId="278"/>
        </pc:sldMkLst>
        <pc:spChg chg="mod">
          <ac:chgData name="Afaq Ahmad" userId="47ec7870-7e5f-4f19-aaa4-10d5de827864" providerId="ADAL" clId="{5C63A670-C7C9-46DC-A4BF-E992A253DA9D}" dt="2023-12-28T21:55:03.669" v="338" actId="20577"/>
          <ac:spMkLst>
            <pc:docMk/>
            <pc:sldMk cId="1720284293" sldId="278"/>
            <ac:spMk id="4" creationId="{00000000-0000-0000-0000-000000000000}"/>
          </ac:spMkLst>
        </pc:spChg>
        <pc:picChg chg="del">
          <ac:chgData name="Afaq Ahmad" userId="47ec7870-7e5f-4f19-aaa4-10d5de827864" providerId="ADAL" clId="{5C63A670-C7C9-46DC-A4BF-E992A253DA9D}" dt="2023-12-28T21:55:05.449" v="339" actId="478"/>
          <ac:picMkLst>
            <pc:docMk/>
            <pc:sldMk cId="1720284293" sldId="278"/>
            <ac:picMk id="5" creationId="{00000000-0000-0000-0000-000000000000}"/>
          </ac:picMkLst>
        </pc:picChg>
        <pc:picChg chg="add mod">
          <ac:chgData name="Afaq Ahmad" userId="47ec7870-7e5f-4f19-aaa4-10d5de827864" providerId="ADAL" clId="{5C63A670-C7C9-46DC-A4BF-E992A253DA9D}" dt="2023-12-28T21:55:16.771" v="347" actId="1076"/>
          <ac:picMkLst>
            <pc:docMk/>
            <pc:sldMk cId="1720284293" sldId="278"/>
            <ac:picMk id="7" creationId="{EF6A0EAF-E033-8533-69D3-EB8198060221}"/>
          </ac:picMkLst>
        </pc:picChg>
      </pc:sldChg>
      <pc:sldChg chg="addSp delSp modSp add mod modAnim">
        <pc:chgData name="Afaq Ahmad" userId="47ec7870-7e5f-4f19-aaa4-10d5de827864" providerId="ADAL" clId="{5C63A670-C7C9-46DC-A4BF-E992A253DA9D}" dt="2023-12-28T22:08:03.307" v="525"/>
        <pc:sldMkLst>
          <pc:docMk/>
          <pc:sldMk cId="1702050046" sldId="279"/>
        </pc:sldMkLst>
        <pc:spChg chg="mod">
          <ac:chgData name="Afaq Ahmad" userId="47ec7870-7e5f-4f19-aaa4-10d5de827864" providerId="ADAL" clId="{5C63A670-C7C9-46DC-A4BF-E992A253DA9D}" dt="2023-12-28T21:55:57.921" v="361" actId="313"/>
          <ac:spMkLst>
            <pc:docMk/>
            <pc:sldMk cId="1702050046" sldId="279"/>
            <ac:spMk id="4" creationId="{00000000-0000-0000-0000-000000000000}"/>
          </ac:spMkLst>
        </pc:spChg>
        <pc:picChg chg="del">
          <ac:chgData name="Afaq Ahmad" userId="47ec7870-7e5f-4f19-aaa4-10d5de827864" providerId="ADAL" clId="{5C63A670-C7C9-46DC-A4BF-E992A253DA9D}" dt="2023-12-28T21:55:36.107" v="354" actId="478"/>
          <ac:picMkLst>
            <pc:docMk/>
            <pc:sldMk cId="1702050046" sldId="279"/>
            <ac:picMk id="5" creationId="{00000000-0000-0000-0000-000000000000}"/>
          </ac:picMkLst>
        </pc:picChg>
        <pc:picChg chg="add mod">
          <ac:chgData name="Afaq Ahmad" userId="47ec7870-7e5f-4f19-aaa4-10d5de827864" providerId="ADAL" clId="{5C63A670-C7C9-46DC-A4BF-E992A253DA9D}" dt="2023-12-28T21:55:51.147" v="360" actId="1076"/>
          <ac:picMkLst>
            <pc:docMk/>
            <pc:sldMk cId="1702050046" sldId="279"/>
            <ac:picMk id="7" creationId="{E413A010-8F88-3FD5-B2EF-F43F0D5E922C}"/>
          </ac:picMkLst>
        </pc:picChg>
      </pc:sldChg>
      <pc:sldChg chg="addSp delSp modSp add mod ord modAnim">
        <pc:chgData name="Afaq Ahmad" userId="47ec7870-7e5f-4f19-aaa4-10d5de827864" providerId="ADAL" clId="{5C63A670-C7C9-46DC-A4BF-E992A253DA9D}" dt="2023-12-28T22:07:40.346" v="522"/>
        <pc:sldMkLst>
          <pc:docMk/>
          <pc:sldMk cId="3096041710" sldId="280"/>
        </pc:sldMkLst>
        <pc:spChg chg="mod">
          <ac:chgData name="Afaq Ahmad" userId="47ec7870-7e5f-4f19-aaa4-10d5de827864" providerId="ADAL" clId="{5C63A670-C7C9-46DC-A4BF-E992A253DA9D}" dt="2023-12-28T21:58:47.046" v="406" actId="122"/>
          <ac:spMkLst>
            <pc:docMk/>
            <pc:sldMk cId="3096041710" sldId="280"/>
            <ac:spMk id="4" creationId="{00000000-0000-0000-0000-000000000000}"/>
          </ac:spMkLst>
        </pc:spChg>
        <pc:picChg chg="del">
          <ac:chgData name="Afaq Ahmad" userId="47ec7870-7e5f-4f19-aaa4-10d5de827864" providerId="ADAL" clId="{5C63A670-C7C9-46DC-A4BF-E992A253DA9D}" dt="2023-12-28T21:58:28.796" v="399" actId="478"/>
          <ac:picMkLst>
            <pc:docMk/>
            <pc:sldMk cId="3096041710" sldId="280"/>
            <ac:picMk id="5" creationId="{00000000-0000-0000-0000-000000000000}"/>
          </ac:picMkLst>
        </pc:picChg>
        <pc:picChg chg="add mod">
          <ac:chgData name="Afaq Ahmad" userId="47ec7870-7e5f-4f19-aaa4-10d5de827864" providerId="ADAL" clId="{5C63A670-C7C9-46DC-A4BF-E992A253DA9D}" dt="2023-12-28T21:58:43.465" v="405" actId="1076"/>
          <ac:picMkLst>
            <pc:docMk/>
            <pc:sldMk cId="3096041710" sldId="280"/>
            <ac:picMk id="7" creationId="{8AF57140-BD39-6DAB-D383-E45DC37650BB}"/>
          </ac:picMkLst>
        </pc:picChg>
      </pc:sldChg>
      <pc:sldChg chg="addSp delSp modSp add mod modAnim">
        <pc:chgData name="Afaq Ahmad" userId="47ec7870-7e5f-4f19-aaa4-10d5de827864" providerId="ADAL" clId="{5C63A670-C7C9-46DC-A4BF-E992A253DA9D}" dt="2023-12-28T22:07:30.755" v="521"/>
        <pc:sldMkLst>
          <pc:docMk/>
          <pc:sldMk cId="538009191" sldId="281"/>
        </pc:sldMkLst>
        <pc:spChg chg="mod">
          <ac:chgData name="Afaq Ahmad" userId="47ec7870-7e5f-4f19-aaa4-10d5de827864" providerId="ADAL" clId="{5C63A670-C7C9-46DC-A4BF-E992A253DA9D}" dt="2023-12-28T21:56:53.077" v="375" actId="20577"/>
          <ac:spMkLst>
            <pc:docMk/>
            <pc:sldMk cId="538009191" sldId="281"/>
            <ac:spMk id="4" creationId="{00000000-0000-0000-0000-000000000000}"/>
          </ac:spMkLst>
        </pc:spChg>
        <pc:picChg chg="del">
          <ac:chgData name="Afaq Ahmad" userId="47ec7870-7e5f-4f19-aaa4-10d5de827864" providerId="ADAL" clId="{5C63A670-C7C9-46DC-A4BF-E992A253DA9D}" dt="2023-12-28T21:56:56.393" v="376" actId="478"/>
          <ac:picMkLst>
            <pc:docMk/>
            <pc:sldMk cId="538009191" sldId="281"/>
            <ac:picMk id="5" creationId="{00000000-0000-0000-0000-000000000000}"/>
          </ac:picMkLst>
        </pc:picChg>
        <pc:picChg chg="add mod modCrop">
          <ac:chgData name="Afaq Ahmad" userId="47ec7870-7e5f-4f19-aaa4-10d5de827864" providerId="ADAL" clId="{5C63A670-C7C9-46DC-A4BF-E992A253DA9D}" dt="2023-12-28T21:57:58.943" v="386" actId="14100"/>
          <ac:picMkLst>
            <pc:docMk/>
            <pc:sldMk cId="538009191" sldId="281"/>
            <ac:picMk id="7" creationId="{9B2B069A-8009-1602-2DE5-418F066D165B}"/>
          </ac:picMkLst>
        </pc:picChg>
      </pc:sldChg>
      <pc:sldChg chg="addSp delSp modSp add mod modAnim">
        <pc:chgData name="Afaq Ahmad" userId="47ec7870-7e5f-4f19-aaa4-10d5de827864" providerId="ADAL" clId="{5C63A670-C7C9-46DC-A4BF-E992A253DA9D}" dt="2023-12-28T22:08:11.491" v="526"/>
        <pc:sldMkLst>
          <pc:docMk/>
          <pc:sldMk cId="3898355401" sldId="282"/>
        </pc:sldMkLst>
        <pc:spChg chg="mod">
          <ac:chgData name="Afaq Ahmad" userId="47ec7870-7e5f-4f19-aaa4-10d5de827864" providerId="ADAL" clId="{5C63A670-C7C9-46DC-A4BF-E992A253DA9D}" dt="2023-12-28T21:59:22.036" v="415" actId="20577"/>
          <ac:spMkLst>
            <pc:docMk/>
            <pc:sldMk cId="3898355401" sldId="282"/>
            <ac:spMk id="4" creationId="{00000000-0000-0000-0000-000000000000}"/>
          </ac:spMkLst>
        </pc:spChg>
        <pc:picChg chg="add mod">
          <ac:chgData name="Afaq Ahmad" userId="47ec7870-7e5f-4f19-aaa4-10d5de827864" providerId="ADAL" clId="{5C63A670-C7C9-46DC-A4BF-E992A253DA9D}" dt="2023-12-28T21:59:35.156" v="430" actId="1037"/>
          <ac:picMkLst>
            <pc:docMk/>
            <pc:sldMk cId="3898355401" sldId="282"/>
            <ac:picMk id="6" creationId="{56F32DEA-E286-EA57-D1FC-9C85EB66AAC0}"/>
          </ac:picMkLst>
        </pc:picChg>
        <pc:picChg chg="del">
          <ac:chgData name="Afaq Ahmad" userId="47ec7870-7e5f-4f19-aaa4-10d5de827864" providerId="ADAL" clId="{5C63A670-C7C9-46DC-A4BF-E992A253DA9D}" dt="2023-12-28T21:59:23.837" v="416" actId="478"/>
          <ac:picMkLst>
            <pc:docMk/>
            <pc:sldMk cId="3898355401" sldId="282"/>
            <ac:picMk id="7" creationId="{E413A010-8F88-3FD5-B2EF-F43F0D5E922C}"/>
          </ac:picMkLst>
        </pc:picChg>
      </pc:sldChg>
      <pc:sldChg chg="addSp delSp modSp add mod modAnim">
        <pc:chgData name="Afaq Ahmad" userId="47ec7870-7e5f-4f19-aaa4-10d5de827864" providerId="ADAL" clId="{5C63A670-C7C9-46DC-A4BF-E992A253DA9D}" dt="2023-12-28T22:09:12.148" v="528"/>
        <pc:sldMkLst>
          <pc:docMk/>
          <pc:sldMk cId="3525275413" sldId="283"/>
        </pc:sldMkLst>
        <pc:spChg chg="mod">
          <ac:chgData name="Afaq Ahmad" userId="47ec7870-7e5f-4f19-aaa4-10d5de827864" providerId="ADAL" clId="{5C63A670-C7C9-46DC-A4BF-E992A253DA9D}" dt="2023-12-28T21:59:56.997" v="442" actId="20577"/>
          <ac:spMkLst>
            <pc:docMk/>
            <pc:sldMk cId="3525275413" sldId="283"/>
            <ac:spMk id="4" creationId="{00000000-0000-0000-0000-000000000000}"/>
          </ac:spMkLst>
        </pc:spChg>
        <pc:picChg chg="add mod">
          <ac:chgData name="Afaq Ahmad" userId="47ec7870-7e5f-4f19-aaa4-10d5de827864" providerId="ADAL" clId="{5C63A670-C7C9-46DC-A4BF-E992A253DA9D}" dt="2023-12-28T22:00:06.500" v="448" actId="1076"/>
          <ac:picMkLst>
            <pc:docMk/>
            <pc:sldMk cId="3525275413" sldId="283"/>
            <ac:picMk id="6" creationId="{F124EA34-2259-8EB4-0080-492AEB68864E}"/>
          </ac:picMkLst>
        </pc:picChg>
        <pc:picChg chg="del">
          <ac:chgData name="Afaq Ahmad" userId="47ec7870-7e5f-4f19-aaa4-10d5de827864" providerId="ADAL" clId="{5C63A670-C7C9-46DC-A4BF-E992A253DA9D}" dt="2023-12-28T21:59:59.050" v="443" actId="478"/>
          <ac:picMkLst>
            <pc:docMk/>
            <pc:sldMk cId="3525275413" sldId="283"/>
            <ac:picMk id="7" creationId="{E413A010-8F88-3FD5-B2EF-F43F0D5E922C}"/>
          </ac:picMkLst>
        </pc:picChg>
      </pc:sldChg>
      <pc:sldChg chg="addSp delSp modSp add mod modAnim">
        <pc:chgData name="Afaq Ahmad" userId="47ec7870-7e5f-4f19-aaa4-10d5de827864" providerId="ADAL" clId="{5C63A670-C7C9-46DC-A4BF-E992A253DA9D}" dt="2023-12-28T22:09:19.465" v="529"/>
        <pc:sldMkLst>
          <pc:docMk/>
          <pc:sldMk cId="3561747932" sldId="284"/>
        </pc:sldMkLst>
        <pc:spChg chg="mod">
          <ac:chgData name="Afaq Ahmad" userId="47ec7870-7e5f-4f19-aaa4-10d5de827864" providerId="ADAL" clId="{5C63A670-C7C9-46DC-A4BF-E992A253DA9D}" dt="2023-12-28T22:00:37.506" v="471" actId="20577"/>
          <ac:spMkLst>
            <pc:docMk/>
            <pc:sldMk cId="3561747932" sldId="284"/>
            <ac:spMk id="4" creationId="{00000000-0000-0000-0000-000000000000}"/>
          </ac:spMkLst>
        </pc:spChg>
        <pc:picChg chg="add mod">
          <ac:chgData name="Afaq Ahmad" userId="47ec7870-7e5f-4f19-aaa4-10d5de827864" providerId="ADAL" clId="{5C63A670-C7C9-46DC-A4BF-E992A253DA9D}" dt="2023-12-28T22:00:46.715" v="477" actId="1076"/>
          <ac:picMkLst>
            <pc:docMk/>
            <pc:sldMk cId="3561747932" sldId="284"/>
            <ac:picMk id="6" creationId="{2CC7C5EA-9636-8155-FA41-30E2372081D7}"/>
          </ac:picMkLst>
        </pc:picChg>
        <pc:picChg chg="del">
          <ac:chgData name="Afaq Ahmad" userId="47ec7870-7e5f-4f19-aaa4-10d5de827864" providerId="ADAL" clId="{5C63A670-C7C9-46DC-A4BF-E992A253DA9D}" dt="2023-12-28T22:00:39.491" v="472" actId="478"/>
          <ac:picMkLst>
            <pc:docMk/>
            <pc:sldMk cId="3561747932" sldId="284"/>
            <ac:picMk id="7" creationId="{E413A010-8F88-3FD5-B2EF-F43F0D5E922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828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253480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747896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5698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831768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567674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875906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4756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81870"/>
            <a:ext cx="7477601" cy="1666399"/>
          </a:xfrm>
          <a:prstGeom prst="rect">
            <a:avLst/>
          </a:prstGeom>
          <a:noFill/>
          <a:ln/>
        </p:spPr>
        <p:txBody>
          <a:bodyPr wrap="square" rtlCol="0" anchor="t"/>
          <a:lstStyle/>
          <a:p>
            <a:pPr marL="0" indent="0">
              <a:lnSpc>
                <a:spcPts val="6561"/>
              </a:lnSpc>
              <a:buNone/>
            </a:pPr>
            <a:r>
              <a:rPr lang="en-US" sz="5249" dirty="0">
                <a:solidFill>
                  <a:srgbClr val="6EB9FC"/>
                </a:solidFill>
                <a:latin typeface="Lora" pitchFamily="34" charset="0"/>
                <a:ea typeface="Lora" pitchFamily="34" charset="-122"/>
                <a:cs typeface="Lora" pitchFamily="34" charset="-120"/>
              </a:rPr>
              <a:t>Library Management System</a:t>
            </a:r>
            <a:endParaRPr lang="en-US" sz="524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5276731" y="541972"/>
            <a:ext cx="4076700" cy="614601"/>
          </a:xfrm>
          <a:prstGeom prst="rect">
            <a:avLst/>
          </a:prstGeom>
          <a:noFill/>
          <a:ln/>
        </p:spPr>
        <p:txBody>
          <a:bodyPr wrap="none" rtlCol="0" anchor="t"/>
          <a:lstStyle/>
          <a:p>
            <a:pPr marL="0" indent="0" algn="ctr">
              <a:lnSpc>
                <a:spcPts val="4840"/>
              </a:lnSpc>
              <a:buNone/>
            </a:pPr>
            <a:r>
              <a:rPr lang="en-US" sz="3872" dirty="0">
                <a:solidFill>
                  <a:srgbClr val="6EB9FC"/>
                </a:solidFill>
                <a:latin typeface="Lora" pitchFamily="34" charset="0"/>
                <a:ea typeface="Lora" pitchFamily="34" charset="-122"/>
                <a:cs typeface="Lora" pitchFamily="34" charset="-120"/>
              </a:rPr>
              <a:t>Landing Page</a:t>
            </a:r>
            <a:endParaRPr lang="en-US" sz="3872" dirty="0"/>
          </a:p>
        </p:txBody>
      </p:sp>
      <p:pic>
        <p:nvPicPr>
          <p:cNvPr id="7" name="Picture 6" descr="A screenshot of a computer&#10;&#10;Description automatically generated">
            <a:extLst>
              <a:ext uri="{FF2B5EF4-FFF2-40B4-BE49-F238E27FC236}">
                <a16:creationId xmlns:a16="http://schemas.microsoft.com/office/drawing/2014/main" id="{8AF57140-BD39-6DAB-D383-E45DC37650BB}"/>
              </a:ext>
            </a:extLst>
          </p:cNvPr>
          <p:cNvPicPr>
            <a:picLocks noChangeAspect="1"/>
          </p:cNvPicPr>
          <p:nvPr/>
        </p:nvPicPr>
        <p:blipFill>
          <a:blip r:embed="rId3"/>
          <a:stretch>
            <a:fillRect/>
          </a:stretch>
        </p:blipFill>
        <p:spPr>
          <a:xfrm>
            <a:off x="1881051" y="1212720"/>
            <a:ext cx="11118541" cy="6960732"/>
          </a:xfrm>
          <a:prstGeom prst="rect">
            <a:avLst/>
          </a:prstGeom>
        </p:spPr>
      </p:pic>
    </p:spTree>
    <p:extLst>
      <p:ext uri="{BB962C8B-B14F-4D97-AF65-F5344CB8AC3E}">
        <p14:creationId xmlns:p14="http://schemas.microsoft.com/office/powerpoint/2010/main" val="309604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5276731" y="541972"/>
            <a:ext cx="4076700" cy="614601"/>
          </a:xfrm>
          <a:prstGeom prst="rect">
            <a:avLst/>
          </a:prstGeom>
          <a:noFill/>
          <a:ln/>
        </p:spPr>
        <p:txBody>
          <a:bodyPr wrap="none" rtlCol="0" anchor="t"/>
          <a:lstStyle/>
          <a:p>
            <a:pPr marL="0" indent="0" algn="ctr">
              <a:lnSpc>
                <a:spcPts val="4840"/>
              </a:lnSpc>
              <a:buNone/>
            </a:pPr>
            <a:r>
              <a:rPr lang="en-US" sz="3872" dirty="0">
                <a:solidFill>
                  <a:srgbClr val="6EB9FC"/>
                </a:solidFill>
                <a:latin typeface="Lora" pitchFamily="34" charset="0"/>
                <a:ea typeface="Lora" pitchFamily="34" charset="-122"/>
                <a:cs typeface="Lora" pitchFamily="34" charset="-120"/>
              </a:rPr>
              <a:t>Fine Management</a:t>
            </a:r>
            <a:endParaRPr lang="en-US" sz="3872" dirty="0"/>
          </a:p>
        </p:txBody>
      </p:sp>
      <p:pic>
        <p:nvPicPr>
          <p:cNvPr id="5" name="Image 0" descr="preencoded.png"/>
          <p:cNvPicPr>
            <a:picLocks noChangeAspect="1"/>
          </p:cNvPicPr>
          <p:nvPr/>
        </p:nvPicPr>
        <p:blipFill>
          <a:blip r:embed="rId3"/>
          <a:stretch>
            <a:fillRect/>
          </a:stretch>
        </p:blipFill>
        <p:spPr>
          <a:xfrm>
            <a:off x="2918341" y="1549956"/>
            <a:ext cx="8217694" cy="6137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5276731" y="541972"/>
            <a:ext cx="4076700" cy="614601"/>
          </a:xfrm>
          <a:prstGeom prst="rect">
            <a:avLst/>
          </a:prstGeom>
          <a:noFill/>
          <a:ln/>
        </p:spPr>
        <p:txBody>
          <a:bodyPr wrap="none" rtlCol="0" anchor="t"/>
          <a:lstStyle/>
          <a:p>
            <a:pPr marL="0" indent="0" algn="ctr">
              <a:lnSpc>
                <a:spcPts val="4840"/>
              </a:lnSpc>
              <a:buNone/>
            </a:pPr>
            <a:r>
              <a:rPr lang="en-US" sz="3872" dirty="0">
                <a:solidFill>
                  <a:srgbClr val="6EB9FC"/>
                </a:solidFill>
                <a:latin typeface="Lora" pitchFamily="34" charset="0"/>
                <a:ea typeface="Lora" pitchFamily="34" charset="-122"/>
                <a:cs typeface="Lora" pitchFamily="34" charset="-120"/>
              </a:rPr>
              <a:t>Book Status</a:t>
            </a:r>
            <a:endParaRPr lang="en-US" sz="3872" dirty="0"/>
          </a:p>
        </p:txBody>
      </p:sp>
      <p:pic>
        <p:nvPicPr>
          <p:cNvPr id="7" name="Picture 6" descr="A screenshot of a computer&#10;&#10;Description automatically generated">
            <a:extLst>
              <a:ext uri="{FF2B5EF4-FFF2-40B4-BE49-F238E27FC236}">
                <a16:creationId xmlns:a16="http://schemas.microsoft.com/office/drawing/2014/main" id="{EF6A0EAF-E033-8533-69D3-EB8198060221}"/>
              </a:ext>
            </a:extLst>
          </p:cNvPr>
          <p:cNvPicPr>
            <a:picLocks noChangeAspect="1"/>
          </p:cNvPicPr>
          <p:nvPr/>
        </p:nvPicPr>
        <p:blipFill>
          <a:blip r:embed="rId3"/>
          <a:stretch>
            <a:fillRect/>
          </a:stretch>
        </p:blipFill>
        <p:spPr>
          <a:xfrm>
            <a:off x="2899954" y="1245411"/>
            <a:ext cx="9232270" cy="6895351"/>
          </a:xfrm>
          <a:prstGeom prst="rect">
            <a:avLst/>
          </a:prstGeom>
        </p:spPr>
      </p:pic>
    </p:spTree>
    <p:extLst>
      <p:ext uri="{BB962C8B-B14F-4D97-AF65-F5344CB8AC3E}">
        <p14:creationId xmlns:p14="http://schemas.microsoft.com/office/powerpoint/2010/main" val="172028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5276731" y="541972"/>
            <a:ext cx="4076700" cy="614601"/>
          </a:xfrm>
          <a:prstGeom prst="rect">
            <a:avLst/>
          </a:prstGeom>
          <a:noFill/>
          <a:ln/>
        </p:spPr>
        <p:txBody>
          <a:bodyPr wrap="none" rtlCol="0" anchor="t"/>
          <a:lstStyle/>
          <a:p>
            <a:pPr marL="0" indent="0" algn="ctr">
              <a:lnSpc>
                <a:spcPts val="4840"/>
              </a:lnSpc>
              <a:buNone/>
            </a:pPr>
            <a:r>
              <a:rPr lang="en-US" sz="3872" dirty="0">
                <a:solidFill>
                  <a:srgbClr val="6EB9FC"/>
                </a:solidFill>
                <a:latin typeface="Lora" pitchFamily="34" charset="0"/>
                <a:ea typeface="Lora" pitchFamily="34" charset="-122"/>
                <a:cs typeface="Lora" pitchFamily="34" charset="-120"/>
              </a:rPr>
              <a:t>eBooks</a:t>
            </a:r>
            <a:endParaRPr lang="en-US" sz="3872" dirty="0"/>
          </a:p>
        </p:txBody>
      </p:sp>
      <p:pic>
        <p:nvPicPr>
          <p:cNvPr id="7" name="Picture 6" descr="A screenshot of a book store&#10;&#10;Description automatically generated">
            <a:extLst>
              <a:ext uri="{FF2B5EF4-FFF2-40B4-BE49-F238E27FC236}">
                <a16:creationId xmlns:a16="http://schemas.microsoft.com/office/drawing/2014/main" id="{E413A010-8F88-3FD5-B2EF-F43F0D5E922C}"/>
              </a:ext>
            </a:extLst>
          </p:cNvPr>
          <p:cNvPicPr>
            <a:picLocks noChangeAspect="1"/>
          </p:cNvPicPr>
          <p:nvPr/>
        </p:nvPicPr>
        <p:blipFill>
          <a:blip r:embed="rId3"/>
          <a:stretch>
            <a:fillRect/>
          </a:stretch>
        </p:blipFill>
        <p:spPr>
          <a:xfrm>
            <a:off x="1969497" y="1156573"/>
            <a:ext cx="10432088" cy="6982701"/>
          </a:xfrm>
          <a:prstGeom prst="rect">
            <a:avLst/>
          </a:prstGeom>
        </p:spPr>
      </p:pic>
    </p:spTree>
    <p:extLst>
      <p:ext uri="{BB962C8B-B14F-4D97-AF65-F5344CB8AC3E}">
        <p14:creationId xmlns:p14="http://schemas.microsoft.com/office/powerpoint/2010/main" val="170205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5276731" y="541972"/>
            <a:ext cx="4076700" cy="614601"/>
          </a:xfrm>
          <a:prstGeom prst="rect">
            <a:avLst/>
          </a:prstGeom>
          <a:noFill/>
          <a:ln/>
        </p:spPr>
        <p:txBody>
          <a:bodyPr wrap="none" rtlCol="0" anchor="t"/>
          <a:lstStyle/>
          <a:p>
            <a:pPr marL="0" indent="0" algn="ctr">
              <a:lnSpc>
                <a:spcPts val="4840"/>
              </a:lnSpc>
              <a:buNone/>
            </a:pPr>
            <a:r>
              <a:rPr lang="en-US" sz="3872" dirty="0">
                <a:solidFill>
                  <a:srgbClr val="6EB9FC"/>
                </a:solidFill>
                <a:latin typeface="Lora" pitchFamily="34" charset="0"/>
                <a:ea typeface="Lora" pitchFamily="34" charset="-122"/>
                <a:cs typeface="Lora" pitchFamily="34" charset="-120"/>
              </a:rPr>
              <a:t>Fine</a:t>
            </a:r>
            <a:endParaRPr lang="en-US" sz="3872" dirty="0"/>
          </a:p>
        </p:txBody>
      </p:sp>
      <p:pic>
        <p:nvPicPr>
          <p:cNvPr id="6" name="Picture 5" descr="A screenshot of a computer&#10;&#10;Description automatically generated">
            <a:extLst>
              <a:ext uri="{FF2B5EF4-FFF2-40B4-BE49-F238E27FC236}">
                <a16:creationId xmlns:a16="http://schemas.microsoft.com/office/drawing/2014/main" id="{56F32DEA-E286-EA57-D1FC-9C85EB66AAC0}"/>
              </a:ext>
            </a:extLst>
          </p:cNvPr>
          <p:cNvPicPr>
            <a:picLocks noChangeAspect="1"/>
          </p:cNvPicPr>
          <p:nvPr/>
        </p:nvPicPr>
        <p:blipFill>
          <a:blip r:embed="rId3"/>
          <a:stretch>
            <a:fillRect/>
          </a:stretch>
        </p:blipFill>
        <p:spPr>
          <a:xfrm>
            <a:off x="2637290" y="1319348"/>
            <a:ext cx="9548580" cy="6910251"/>
          </a:xfrm>
          <a:prstGeom prst="rect">
            <a:avLst/>
          </a:prstGeom>
        </p:spPr>
      </p:pic>
    </p:spTree>
    <p:extLst>
      <p:ext uri="{BB962C8B-B14F-4D97-AF65-F5344CB8AC3E}">
        <p14:creationId xmlns:p14="http://schemas.microsoft.com/office/powerpoint/2010/main" val="389835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5276731" y="541972"/>
            <a:ext cx="4076700" cy="614601"/>
          </a:xfrm>
          <a:prstGeom prst="rect">
            <a:avLst/>
          </a:prstGeom>
          <a:noFill/>
          <a:ln/>
        </p:spPr>
        <p:txBody>
          <a:bodyPr wrap="none" rtlCol="0" anchor="t"/>
          <a:lstStyle/>
          <a:p>
            <a:pPr marL="0" indent="0" algn="ctr">
              <a:lnSpc>
                <a:spcPts val="4840"/>
              </a:lnSpc>
              <a:buNone/>
            </a:pPr>
            <a:r>
              <a:rPr lang="en-US" sz="3872" dirty="0">
                <a:solidFill>
                  <a:srgbClr val="6EB9FC"/>
                </a:solidFill>
                <a:latin typeface="Lora" pitchFamily="34" charset="0"/>
                <a:ea typeface="Lora" pitchFamily="34" charset="-122"/>
                <a:cs typeface="Lora" pitchFamily="34" charset="-120"/>
              </a:rPr>
              <a:t>User Profile</a:t>
            </a:r>
            <a:endParaRPr lang="en-US" sz="3872" dirty="0"/>
          </a:p>
        </p:txBody>
      </p:sp>
      <p:pic>
        <p:nvPicPr>
          <p:cNvPr id="6" name="Picture 5" descr="A screenshot of a computer&#10;&#10;Description automatically generated">
            <a:extLst>
              <a:ext uri="{FF2B5EF4-FFF2-40B4-BE49-F238E27FC236}">
                <a16:creationId xmlns:a16="http://schemas.microsoft.com/office/drawing/2014/main" id="{F124EA34-2259-8EB4-0080-492AEB68864E}"/>
              </a:ext>
            </a:extLst>
          </p:cNvPr>
          <p:cNvPicPr>
            <a:picLocks noChangeAspect="1"/>
          </p:cNvPicPr>
          <p:nvPr/>
        </p:nvPicPr>
        <p:blipFill>
          <a:blip r:embed="rId3"/>
          <a:stretch>
            <a:fillRect/>
          </a:stretch>
        </p:blipFill>
        <p:spPr>
          <a:xfrm>
            <a:off x="1874410" y="1156572"/>
            <a:ext cx="10881580" cy="7073027"/>
          </a:xfrm>
          <a:prstGeom prst="rect">
            <a:avLst/>
          </a:prstGeom>
        </p:spPr>
      </p:pic>
    </p:spTree>
    <p:extLst>
      <p:ext uri="{BB962C8B-B14F-4D97-AF65-F5344CB8AC3E}">
        <p14:creationId xmlns:p14="http://schemas.microsoft.com/office/powerpoint/2010/main" val="352527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5276731" y="541972"/>
            <a:ext cx="4076700" cy="614601"/>
          </a:xfrm>
          <a:prstGeom prst="rect">
            <a:avLst/>
          </a:prstGeom>
          <a:noFill/>
          <a:ln/>
        </p:spPr>
        <p:txBody>
          <a:bodyPr wrap="none" rtlCol="0" anchor="t"/>
          <a:lstStyle/>
          <a:p>
            <a:pPr marL="0" indent="0" algn="ctr">
              <a:lnSpc>
                <a:spcPts val="4840"/>
              </a:lnSpc>
              <a:buNone/>
            </a:pPr>
            <a:r>
              <a:rPr lang="en-US" sz="3872" dirty="0">
                <a:solidFill>
                  <a:srgbClr val="6EB9FC"/>
                </a:solidFill>
                <a:latin typeface="Lora" pitchFamily="34" charset="0"/>
                <a:ea typeface="Lora" pitchFamily="34" charset="-122"/>
                <a:cs typeface="Lora" pitchFamily="34" charset="-120"/>
              </a:rPr>
              <a:t>User Logs</a:t>
            </a:r>
            <a:endParaRPr lang="en-US" sz="3872" dirty="0"/>
          </a:p>
        </p:txBody>
      </p:sp>
      <p:pic>
        <p:nvPicPr>
          <p:cNvPr id="6" name="Picture 5" descr="A screenshot of a computer&#10;&#10;Description automatically generated">
            <a:extLst>
              <a:ext uri="{FF2B5EF4-FFF2-40B4-BE49-F238E27FC236}">
                <a16:creationId xmlns:a16="http://schemas.microsoft.com/office/drawing/2014/main" id="{2CC7C5EA-9636-8155-FA41-30E2372081D7}"/>
              </a:ext>
            </a:extLst>
          </p:cNvPr>
          <p:cNvPicPr>
            <a:picLocks noChangeAspect="1"/>
          </p:cNvPicPr>
          <p:nvPr/>
        </p:nvPicPr>
        <p:blipFill>
          <a:blip r:embed="rId3"/>
          <a:stretch>
            <a:fillRect/>
          </a:stretch>
        </p:blipFill>
        <p:spPr>
          <a:xfrm>
            <a:off x="2368466" y="1205303"/>
            <a:ext cx="9893230" cy="6975566"/>
          </a:xfrm>
          <a:prstGeom prst="rect">
            <a:avLst/>
          </a:prstGeom>
        </p:spPr>
      </p:pic>
    </p:spTree>
    <p:extLst>
      <p:ext uri="{BB962C8B-B14F-4D97-AF65-F5344CB8AC3E}">
        <p14:creationId xmlns:p14="http://schemas.microsoft.com/office/powerpoint/2010/main" val="356174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2348389" y="1100852"/>
            <a:ext cx="782574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Non-Functional Requirements</a:t>
            </a:r>
            <a:endParaRPr lang="en-US" sz="4374" dirty="0"/>
          </a:p>
        </p:txBody>
      </p:sp>
      <p:sp>
        <p:nvSpPr>
          <p:cNvPr id="5" name="Shape 3"/>
          <p:cNvSpPr/>
          <p:nvPr/>
        </p:nvSpPr>
        <p:spPr>
          <a:xfrm>
            <a:off x="2348389" y="2413159"/>
            <a:ext cx="499943" cy="499943"/>
          </a:xfrm>
          <a:prstGeom prst="roundRect">
            <a:avLst>
              <a:gd name="adj" fmla="val 13333"/>
            </a:avLst>
          </a:prstGeom>
          <a:solidFill>
            <a:srgbClr val="2F3343"/>
          </a:solidFill>
          <a:ln/>
        </p:spPr>
        <p:txBody>
          <a:bodyPr/>
          <a:lstStyle/>
          <a:p>
            <a:endParaRPr lang="en-US"/>
          </a:p>
        </p:txBody>
      </p:sp>
      <p:sp>
        <p:nvSpPr>
          <p:cNvPr id="6" name="Text 4"/>
          <p:cNvSpPr/>
          <p:nvPr/>
        </p:nvSpPr>
        <p:spPr>
          <a:xfrm>
            <a:off x="2537341" y="2454831"/>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7" name="Text 5"/>
          <p:cNvSpPr/>
          <p:nvPr/>
        </p:nvSpPr>
        <p:spPr>
          <a:xfrm>
            <a:off x="3070503" y="2489478"/>
            <a:ext cx="2221944" cy="35480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Security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8" name="Text 6"/>
          <p:cNvSpPr/>
          <p:nvPr/>
        </p:nvSpPr>
        <p:spPr>
          <a:xfrm>
            <a:off x="3070503" y="2977515"/>
            <a:ext cx="4133612"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Implement robust security measures to protect user data, prevent unauthorized access, and ensure the confidentiality of library resources.</a:t>
            </a:r>
            <a:endParaRPr lang="en-US" sz="1750" dirty="0"/>
          </a:p>
        </p:txBody>
      </p:sp>
      <p:sp>
        <p:nvSpPr>
          <p:cNvPr id="9" name="Shape 7"/>
          <p:cNvSpPr/>
          <p:nvPr/>
        </p:nvSpPr>
        <p:spPr>
          <a:xfrm>
            <a:off x="7426285" y="2413159"/>
            <a:ext cx="499943" cy="499943"/>
          </a:xfrm>
          <a:prstGeom prst="roundRect">
            <a:avLst>
              <a:gd name="adj" fmla="val 13333"/>
            </a:avLst>
          </a:prstGeom>
          <a:solidFill>
            <a:srgbClr val="2F3343"/>
          </a:solidFill>
          <a:ln/>
        </p:spPr>
        <p:txBody>
          <a:bodyPr/>
          <a:lstStyle/>
          <a:p>
            <a:endParaRPr lang="en-US"/>
          </a:p>
        </p:txBody>
      </p:sp>
      <p:sp>
        <p:nvSpPr>
          <p:cNvPr id="10" name="Text 8"/>
          <p:cNvSpPr/>
          <p:nvPr/>
        </p:nvSpPr>
        <p:spPr>
          <a:xfrm>
            <a:off x="7588568" y="2454831"/>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1" name="Text 9"/>
          <p:cNvSpPr/>
          <p:nvPr/>
        </p:nvSpPr>
        <p:spPr>
          <a:xfrm>
            <a:off x="8148399" y="2489478"/>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Reliability</a:t>
            </a:r>
            <a:endParaRPr lang="en-US" sz="2187" dirty="0"/>
          </a:p>
        </p:txBody>
      </p:sp>
      <p:sp>
        <p:nvSpPr>
          <p:cNvPr id="12" name="Text 10"/>
          <p:cNvSpPr/>
          <p:nvPr/>
        </p:nvSpPr>
        <p:spPr>
          <a:xfrm>
            <a:off x="8148399" y="2969895"/>
            <a:ext cx="4133612"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system is your reliable friend, ensuring data safety with regular backups. The storage is highly dependable, with minimal downtime even during peak usage.</a:t>
            </a:r>
            <a:endParaRPr lang="en-US" sz="1750" dirty="0"/>
          </a:p>
        </p:txBody>
      </p:sp>
      <p:sp>
        <p:nvSpPr>
          <p:cNvPr id="13" name="Shape 11"/>
          <p:cNvSpPr/>
          <p:nvPr/>
        </p:nvSpPr>
        <p:spPr>
          <a:xfrm>
            <a:off x="2348389" y="4794885"/>
            <a:ext cx="499943" cy="499943"/>
          </a:xfrm>
          <a:prstGeom prst="roundRect">
            <a:avLst>
              <a:gd name="adj" fmla="val 13333"/>
            </a:avLst>
          </a:prstGeom>
          <a:solidFill>
            <a:srgbClr val="2F3343"/>
          </a:solidFill>
          <a:ln/>
        </p:spPr>
        <p:txBody>
          <a:bodyPr/>
          <a:lstStyle/>
          <a:p>
            <a:endParaRPr lang="en-US"/>
          </a:p>
        </p:txBody>
      </p:sp>
      <p:sp>
        <p:nvSpPr>
          <p:cNvPr id="14" name="Text 12"/>
          <p:cNvSpPr/>
          <p:nvPr/>
        </p:nvSpPr>
        <p:spPr>
          <a:xfrm>
            <a:off x="2506861" y="4836557"/>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3070503" y="4871204"/>
            <a:ext cx="2346960" cy="35480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Maintainability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6" name="Text 14"/>
          <p:cNvSpPr/>
          <p:nvPr/>
        </p:nvSpPr>
        <p:spPr>
          <a:xfrm>
            <a:off x="3070503" y="5359241"/>
            <a:ext cx="4133612"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Design the system with a modular and extensible architecture, making it easy to maintain, update, and integrate with other library systems or APIs.</a:t>
            </a:r>
            <a:endParaRPr lang="en-US" sz="1750" dirty="0"/>
          </a:p>
        </p:txBody>
      </p:sp>
      <p:sp>
        <p:nvSpPr>
          <p:cNvPr id="17" name="Shape 15"/>
          <p:cNvSpPr/>
          <p:nvPr/>
        </p:nvSpPr>
        <p:spPr>
          <a:xfrm>
            <a:off x="7426285" y="4794885"/>
            <a:ext cx="499943" cy="499943"/>
          </a:xfrm>
          <a:prstGeom prst="roundRect">
            <a:avLst>
              <a:gd name="adj" fmla="val 13333"/>
            </a:avLst>
          </a:prstGeom>
          <a:solidFill>
            <a:srgbClr val="2F3343"/>
          </a:solidFill>
          <a:ln/>
        </p:spPr>
        <p:txBody>
          <a:bodyPr/>
          <a:lstStyle/>
          <a:p>
            <a:endParaRPr lang="en-US"/>
          </a:p>
        </p:txBody>
      </p:sp>
      <p:sp>
        <p:nvSpPr>
          <p:cNvPr id="18" name="Text 16"/>
          <p:cNvSpPr/>
          <p:nvPr/>
        </p:nvSpPr>
        <p:spPr>
          <a:xfrm>
            <a:off x="7584758" y="4836557"/>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4</a:t>
            </a:r>
            <a:endParaRPr lang="en-US" sz="2624" dirty="0"/>
          </a:p>
        </p:txBody>
      </p:sp>
      <p:sp>
        <p:nvSpPr>
          <p:cNvPr id="19" name="Text 17"/>
          <p:cNvSpPr/>
          <p:nvPr/>
        </p:nvSpPr>
        <p:spPr>
          <a:xfrm>
            <a:off x="8148399" y="4871204"/>
            <a:ext cx="266700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Binary Compatibility</a:t>
            </a:r>
            <a:endParaRPr lang="en-US" sz="2187" dirty="0"/>
          </a:p>
        </p:txBody>
      </p:sp>
      <p:sp>
        <p:nvSpPr>
          <p:cNvPr id="20" name="Text 18"/>
          <p:cNvSpPr/>
          <p:nvPr/>
        </p:nvSpPr>
        <p:spPr>
          <a:xfrm>
            <a:off x="8148399" y="5351621"/>
            <a:ext cx="4133612" cy="1777008"/>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system is compatible with Windows 10, Windows 11, and MacOS versions from Catalina to Monterey. We commit to regular updates to ensure smooth usage, even with future operating system releases..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500" fill="hold"/>
                                        <p:tgtEl>
                                          <p:spTgt spid="17"/>
                                        </p:tgtEl>
                                        <p:attrNameLst>
                                          <p:attrName>ppt_w</p:attrName>
                                        </p:attrNameLst>
                                      </p:cBhvr>
                                      <p:tavLst>
                                        <p:tav tm="0">
                                          <p:val>
                                            <p:fltVal val="0"/>
                                          </p:val>
                                        </p:tav>
                                        <p:tav tm="100000">
                                          <p:val>
                                            <p:strVal val="#ppt_w"/>
                                          </p:val>
                                        </p:tav>
                                      </p:tavLst>
                                    </p:anim>
                                    <p:anim calcmode="lin" valueType="num">
                                      <p:cBhvr>
                                        <p:cTn id="79" dur="500" fill="hold"/>
                                        <p:tgtEl>
                                          <p:spTgt spid="17"/>
                                        </p:tgtEl>
                                        <p:attrNameLst>
                                          <p:attrName>ppt_h</p:attrName>
                                        </p:attrNameLst>
                                      </p:cBhvr>
                                      <p:tavLst>
                                        <p:tav tm="0">
                                          <p:val>
                                            <p:fltVal val="0"/>
                                          </p:val>
                                        </p:tav>
                                        <p:tav tm="100000">
                                          <p:val>
                                            <p:strVal val="#ppt_h"/>
                                          </p:val>
                                        </p:tav>
                                      </p:tavLst>
                                    </p:anim>
                                    <p:animEffect transition="in" filter="fade">
                                      <p:cBhvr>
                                        <p:cTn id="80" dur="500"/>
                                        <p:tgtEl>
                                          <p:spTgt spid="17"/>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p:cTn id="83" dur="500" fill="hold"/>
                                        <p:tgtEl>
                                          <p:spTgt spid="18"/>
                                        </p:tgtEl>
                                        <p:attrNameLst>
                                          <p:attrName>ppt_w</p:attrName>
                                        </p:attrNameLst>
                                      </p:cBhvr>
                                      <p:tavLst>
                                        <p:tav tm="0">
                                          <p:val>
                                            <p:fltVal val="0"/>
                                          </p:val>
                                        </p:tav>
                                        <p:tav tm="100000">
                                          <p:val>
                                            <p:strVal val="#ppt_w"/>
                                          </p:val>
                                        </p:tav>
                                      </p:tavLst>
                                    </p:anim>
                                    <p:anim calcmode="lin" valueType="num">
                                      <p:cBhvr>
                                        <p:cTn id="84" dur="500" fill="hold"/>
                                        <p:tgtEl>
                                          <p:spTgt spid="18"/>
                                        </p:tgtEl>
                                        <p:attrNameLst>
                                          <p:attrName>ppt_h</p:attrName>
                                        </p:attrNameLst>
                                      </p:cBhvr>
                                      <p:tavLst>
                                        <p:tav tm="0">
                                          <p:val>
                                            <p:fltVal val="0"/>
                                          </p:val>
                                        </p:tav>
                                        <p:tav tm="100000">
                                          <p:val>
                                            <p:strVal val="#ppt_h"/>
                                          </p:val>
                                        </p:tav>
                                      </p:tavLst>
                                    </p:anim>
                                    <p:animEffect transition="in" filter="fade">
                                      <p:cBhvr>
                                        <p:cTn id="85" dur="500"/>
                                        <p:tgtEl>
                                          <p:spTgt spid="18"/>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9"/>
                                        </p:tgtEl>
                                        <p:attrNameLst>
                                          <p:attrName>style.visibility</p:attrName>
                                        </p:attrNameLst>
                                      </p:cBhvr>
                                      <p:to>
                                        <p:strVal val="visible"/>
                                      </p:to>
                                    </p:set>
                                    <p:anim calcmode="lin" valueType="num">
                                      <p:cBhvr>
                                        <p:cTn id="88" dur="500" fill="hold"/>
                                        <p:tgtEl>
                                          <p:spTgt spid="19"/>
                                        </p:tgtEl>
                                        <p:attrNameLst>
                                          <p:attrName>ppt_w</p:attrName>
                                        </p:attrNameLst>
                                      </p:cBhvr>
                                      <p:tavLst>
                                        <p:tav tm="0">
                                          <p:val>
                                            <p:fltVal val="0"/>
                                          </p:val>
                                        </p:tav>
                                        <p:tav tm="100000">
                                          <p:val>
                                            <p:strVal val="#ppt_w"/>
                                          </p:val>
                                        </p:tav>
                                      </p:tavLst>
                                    </p:anim>
                                    <p:anim calcmode="lin" valueType="num">
                                      <p:cBhvr>
                                        <p:cTn id="89" dur="500" fill="hold"/>
                                        <p:tgtEl>
                                          <p:spTgt spid="19"/>
                                        </p:tgtEl>
                                        <p:attrNameLst>
                                          <p:attrName>ppt_h</p:attrName>
                                        </p:attrNameLst>
                                      </p:cBhvr>
                                      <p:tavLst>
                                        <p:tav tm="0">
                                          <p:val>
                                            <p:fltVal val="0"/>
                                          </p:val>
                                        </p:tav>
                                        <p:tav tm="100000">
                                          <p:val>
                                            <p:strVal val="#ppt_h"/>
                                          </p:val>
                                        </p:tav>
                                      </p:tavLst>
                                    </p:anim>
                                    <p:animEffect transition="in" filter="fade">
                                      <p:cBhvr>
                                        <p:cTn id="90" dur="500"/>
                                        <p:tgtEl>
                                          <p:spTgt spid="19"/>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500" fill="hold"/>
                                        <p:tgtEl>
                                          <p:spTgt spid="20"/>
                                        </p:tgtEl>
                                        <p:attrNameLst>
                                          <p:attrName>ppt_w</p:attrName>
                                        </p:attrNameLst>
                                      </p:cBhvr>
                                      <p:tavLst>
                                        <p:tav tm="0">
                                          <p:val>
                                            <p:fltVal val="0"/>
                                          </p:val>
                                        </p:tav>
                                        <p:tav tm="100000">
                                          <p:val>
                                            <p:strVal val="#ppt_w"/>
                                          </p:val>
                                        </p:tav>
                                      </p:tavLst>
                                    </p:anim>
                                    <p:anim calcmode="lin" valueType="num">
                                      <p:cBhvr>
                                        <p:cTn id="94" dur="500" fill="hold"/>
                                        <p:tgtEl>
                                          <p:spTgt spid="20"/>
                                        </p:tgtEl>
                                        <p:attrNameLst>
                                          <p:attrName>ppt_h</p:attrName>
                                        </p:attrNameLst>
                                      </p:cBhvr>
                                      <p:tavLst>
                                        <p:tav tm="0">
                                          <p:val>
                                            <p:fltVal val="0"/>
                                          </p:val>
                                        </p:tav>
                                        <p:tav tm="100000">
                                          <p:val>
                                            <p:strVal val="#ppt_h"/>
                                          </p:val>
                                        </p:tav>
                                      </p:tavLst>
                                    </p:anim>
                                    <p:animEffect transition="in" filter="fade">
                                      <p:cBhvr>
                                        <p:cTn id="9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 name="Shape 1"/>
          <p:cNvSpPr/>
          <p:nvPr/>
        </p:nvSpPr>
        <p:spPr>
          <a:xfrm>
            <a:off x="0" y="0"/>
            <a:ext cx="14630400" cy="8229600"/>
          </a:xfrm>
          <a:prstGeom prst="rect">
            <a:avLst/>
          </a:prstGeom>
          <a:solidFill>
            <a:srgbClr val="25283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4" name="Text 2"/>
          <p:cNvSpPr/>
          <p:nvPr/>
        </p:nvSpPr>
        <p:spPr>
          <a:xfrm>
            <a:off x="2348389" y="678418"/>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Times New Roman" panose="02020603050405020304" pitchFamily="18" charset="0"/>
                <a:ea typeface="Lora" pitchFamily="34" charset="-122"/>
                <a:cs typeface="Times New Roman" panose="02020603050405020304" pitchFamily="18" charset="0"/>
              </a:rPr>
              <a:t>Use Case</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570559" y="1957983"/>
            <a:ext cx="206692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Use Case Name</a:t>
            </a:r>
            <a:endParaRPr lang="en-US" sz="1750" dirty="0">
              <a:latin typeface="Times New Roman" panose="02020603050405020304" pitchFamily="18" charset="0"/>
              <a:cs typeface="Times New Roman" panose="02020603050405020304" pitchFamily="18" charset="0"/>
            </a:endParaRPr>
          </a:p>
        </p:txBody>
      </p:sp>
      <p:sp>
        <p:nvSpPr>
          <p:cNvPr id="6" name="Text 4"/>
          <p:cNvSpPr/>
          <p:nvPr/>
        </p:nvSpPr>
        <p:spPr>
          <a:xfrm>
            <a:off x="5089446" y="1957983"/>
            <a:ext cx="697015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Catalog Management</a:t>
            </a:r>
            <a:endParaRPr lang="en-US" sz="1750" dirty="0">
              <a:latin typeface="Times New Roman" panose="02020603050405020304" pitchFamily="18" charset="0"/>
              <a:cs typeface="Times New Roman" panose="02020603050405020304" pitchFamily="18" charset="0"/>
            </a:endParaRPr>
          </a:p>
        </p:txBody>
      </p:sp>
      <p:sp>
        <p:nvSpPr>
          <p:cNvPr id="7" name="Shape 5"/>
          <p:cNvSpPr/>
          <p:nvPr/>
        </p:nvSpPr>
        <p:spPr>
          <a:xfrm>
            <a:off x="2570559" y="2412802"/>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8" name="Text 6"/>
          <p:cNvSpPr/>
          <p:nvPr/>
        </p:nvSpPr>
        <p:spPr>
          <a:xfrm>
            <a:off x="2570559" y="2595086"/>
            <a:ext cx="206692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Actor(s)</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5089446" y="2595086"/>
            <a:ext cx="697015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Librarian</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2570559" y="3232190"/>
            <a:ext cx="206692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Description</a:t>
            </a:r>
            <a:endParaRPr lang="en-US" sz="1750" dirty="0">
              <a:latin typeface="Times New Roman" panose="02020603050405020304" pitchFamily="18" charset="0"/>
              <a:cs typeface="Times New Roman" panose="02020603050405020304" pitchFamily="18" charset="0"/>
            </a:endParaRPr>
          </a:p>
        </p:txBody>
      </p:sp>
      <p:sp>
        <p:nvSpPr>
          <p:cNvPr id="11" name="Text 9"/>
          <p:cNvSpPr/>
          <p:nvPr/>
        </p:nvSpPr>
        <p:spPr>
          <a:xfrm>
            <a:off x="5089446" y="3232190"/>
            <a:ext cx="697015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Librarians can add, update, or delete resource records.</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2348389" y="3728442"/>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3" name="Text 11"/>
          <p:cNvSpPr/>
          <p:nvPr/>
        </p:nvSpPr>
        <p:spPr>
          <a:xfrm>
            <a:off x="2570559" y="3869293"/>
            <a:ext cx="206692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Preconditions</a:t>
            </a:r>
            <a:endParaRPr lang="en-US" sz="1750" dirty="0">
              <a:latin typeface="Times New Roman" panose="02020603050405020304" pitchFamily="18" charset="0"/>
              <a:cs typeface="Times New Roman" panose="02020603050405020304" pitchFamily="18" charset="0"/>
            </a:endParaRPr>
          </a:p>
        </p:txBody>
      </p:sp>
      <p:sp>
        <p:nvSpPr>
          <p:cNvPr id="14" name="Text 12"/>
          <p:cNvSpPr/>
          <p:nvPr/>
        </p:nvSpPr>
        <p:spPr>
          <a:xfrm>
            <a:off x="5089446" y="3869293"/>
            <a:ext cx="697015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Librarian is authenticated.</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2570559" y="4506397"/>
            <a:ext cx="206692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Postconditions</a:t>
            </a:r>
            <a:endParaRPr lang="en-US" sz="1750" dirty="0">
              <a:latin typeface="Times New Roman" panose="02020603050405020304" pitchFamily="18" charset="0"/>
              <a:cs typeface="Times New Roman" panose="02020603050405020304" pitchFamily="18" charset="0"/>
            </a:endParaRPr>
          </a:p>
        </p:txBody>
      </p:sp>
      <p:sp>
        <p:nvSpPr>
          <p:cNvPr id="16" name="Text 14"/>
          <p:cNvSpPr/>
          <p:nvPr/>
        </p:nvSpPr>
        <p:spPr>
          <a:xfrm>
            <a:off x="5089446" y="4506397"/>
            <a:ext cx="697015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Catalog is updated.</a:t>
            </a:r>
            <a:endParaRPr lang="en-US" sz="1750" dirty="0">
              <a:latin typeface="Times New Roman" panose="02020603050405020304" pitchFamily="18" charset="0"/>
              <a:cs typeface="Times New Roman" panose="02020603050405020304" pitchFamily="18" charset="0"/>
            </a:endParaRPr>
          </a:p>
        </p:txBody>
      </p:sp>
      <p:sp>
        <p:nvSpPr>
          <p:cNvPr id="17" name="Shape 15"/>
          <p:cNvSpPr/>
          <p:nvPr/>
        </p:nvSpPr>
        <p:spPr>
          <a:xfrm>
            <a:off x="2348389" y="5002649"/>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8" name="Text 16"/>
          <p:cNvSpPr/>
          <p:nvPr/>
        </p:nvSpPr>
        <p:spPr>
          <a:xfrm>
            <a:off x="2570559" y="5143500"/>
            <a:ext cx="206692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Main Flow</a:t>
            </a:r>
            <a:endParaRPr lang="en-US" sz="1750" dirty="0">
              <a:latin typeface="Times New Roman" panose="02020603050405020304" pitchFamily="18" charset="0"/>
              <a:cs typeface="Times New Roman" panose="02020603050405020304" pitchFamily="18" charset="0"/>
            </a:endParaRPr>
          </a:p>
        </p:txBody>
      </p:sp>
      <p:sp>
        <p:nvSpPr>
          <p:cNvPr id="19" name="Text 17"/>
          <p:cNvSpPr/>
          <p:nvPr/>
        </p:nvSpPr>
        <p:spPr>
          <a:xfrm>
            <a:off x="5089446" y="5143500"/>
            <a:ext cx="697015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Librarian logs in → Accesses catalog →Modifies records.</a:t>
            </a:r>
            <a:endParaRPr lang="en-US" sz="1750" dirty="0">
              <a:latin typeface="Times New Roman" panose="02020603050405020304" pitchFamily="18" charset="0"/>
              <a:cs typeface="Times New Roman" panose="02020603050405020304" pitchFamily="18" charset="0"/>
            </a:endParaRPr>
          </a:p>
        </p:txBody>
      </p:sp>
      <p:sp>
        <p:nvSpPr>
          <p:cNvPr id="20" name="Text 18"/>
          <p:cNvSpPr/>
          <p:nvPr/>
        </p:nvSpPr>
        <p:spPr>
          <a:xfrm>
            <a:off x="2570559" y="5780603"/>
            <a:ext cx="206692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Alternative Flows</a:t>
            </a:r>
            <a:endParaRPr lang="en-US" sz="1750" dirty="0">
              <a:latin typeface="Times New Roman" panose="02020603050405020304" pitchFamily="18" charset="0"/>
              <a:cs typeface="Times New Roman" panose="02020603050405020304" pitchFamily="18" charset="0"/>
            </a:endParaRPr>
          </a:p>
        </p:txBody>
      </p:sp>
      <p:sp>
        <p:nvSpPr>
          <p:cNvPr id="21" name="Text 19"/>
          <p:cNvSpPr/>
          <p:nvPr/>
        </p:nvSpPr>
        <p:spPr>
          <a:xfrm>
            <a:off x="5089446" y="5780603"/>
            <a:ext cx="697015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None.</a:t>
            </a:r>
            <a:endParaRPr lang="en-US" sz="1750" dirty="0">
              <a:latin typeface="Times New Roman" panose="02020603050405020304" pitchFamily="18" charset="0"/>
              <a:cs typeface="Times New Roman" panose="02020603050405020304" pitchFamily="18" charset="0"/>
            </a:endParaRPr>
          </a:p>
        </p:txBody>
      </p:sp>
      <p:sp>
        <p:nvSpPr>
          <p:cNvPr id="22" name="Shape 20"/>
          <p:cNvSpPr/>
          <p:nvPr/>
        </p:nvSpPr>
        <p:spPr>
          <a:xfrm>
            <a:off x="2348389" y="6276856"/>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3" name="Text 21"/>
          <p:cNvSpPr/>
          <p:nvPr/>
        </p:nvSpPr>
        <p:spPr>
          <a:xfrm>
            <a:off x="2570559" y="6417707"/>
            <a:ext cx="206692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Data</a:t>
            </a:r>
            <a:endParaRPr lang="en-US" sz="1750" dirty="0">
              <a:latin typeface="Times New Roman" panose="02020603050405020304" pitchFamily="18" charset="0"/>
              <a:cs typeface="Times New Roman" panose="02020603050405020304" pitchFamily="18" charset="0"/>
            </a:endParaRPr>
          </a:p>
        </p:txBody>
      </p:sp>
      <p:sp>
        <p:nvSpPr>
          <p:cNvPr id="24" name="Text 22"/>
          <p:cNvSpPr/>
          <p:nvPr/>
        </p:nvSpPr>
        <p:spPr>
          <a:xfrm>
            <a:off x="5089446" y="6417707"/>
            <a:ext cx="697015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Resource information, librarian credentials.</a:t>
            </a:r>
            <a:endParaRPr lang="en-US" sz="1750" dirty="0">
              <a:latin typeface="Times New Roman" panose="02020603050405020304" pitchFamily="18" charset="0"/>
              <a:cs typeface="Times New Roman" panose="02020603050405020304" pitchFamily="18" charset="0"/>
            </a:endParaRPr>
          </a:p>
        </p:txBody>
      </p:sp>
      <p:sp>
        <p:nvSpPr>
          <p:cNvPr id="25" name="Text 23"/>
          <p:cNvSpPr/>
          <p:nvPr/>
        </p:nvSpPr>
        <p:spPr>
          <a:xfrm>
            <a:off x="2570559" y="7054810"/>
            <a:ext cx="206692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Stimulus</a:t>
            </a:r>
            <a:endParaRPr lang="en-US" sz="1750" dirty="0">
              <a:latin typeface="Times New Roman" panose="02020603050405020304" pitchFamily="18" charset="0"/>
              <a:cs typeface="Times New Roman" panose="02020603050405020304" pitchFamily="18" charset="0"/>
            </a:endParaRPr>
          </a:p>
        </p:txBody>
      </p:sp>
      <p:sp>
        <p:nvSpPr>
          <p:cNvPr id="26" name="Text 24"/>
          <p:cNvSpPr/>
          <p:nvPr/>
        </p:nvSpPr>
        <p:spPr>
          <a:xfrm>
            <a:off x="5089446" y="7054810"/>
            <a:ext cx="697015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Librarian decides to modify the catalog.</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p:cTn id="92" dur="500" fill="hold"/>
                                        <p:tgtEl>
                                          <p:spTgt spid="21"/>
                                        </p:tgtEl>
                                        <p:attrNameLst>
                                          <p:attrName>ppt_w</p:attrName>
                                        </p:attrNameLst>
                                      </p:cBhvr>
                                      <p:tavLst>
                                        <p:tav tm="0">
                                          <p:val>
                                            <p:fltVal val="0"/>
                                          </p:val>
                                        </p:tav>
                                        <p:tav tm="100000">
                                          <p:val>
                                            <p:strVal val="#ppt_w"/>
                                          </p:val>
                                        </p:tav>
                                      </p:tavLst>
                                    </p:anim>
                                    <p:anim calcmode="lin" valueType="num">
                                      <p:cBhvr>
                                        <p:cTn id="93" dur="500" fill="hold"/>
                                        <p:tgtEl>
                                          <p:spTgt spid="21"/>
                                        </p:tgtEl>
                                        <p:attrNameLst>
                                          <p:attrName>ppt_h</p:attrName>
                                        </p:attrNameLst>
                                      </p:cBhvr>
                                      <p:tavLst>
                                        <p:tav tm="0">
                                          <p:val>
                                            <p:fltVal val="0"/>
                                          </p:val>
                                        </p:tav>
                                        <p:tav tm="100000">
                                          <p:val>
                                            <p:strVal val="#ppt_h"/>
                                          </p:val>
                                        </p:tav>
                                      </p:tavLst>
                                    </p:anim>
                                    <p:animEffect transition="in" filter="fade">
                                      <p:cBhvr>
                                        <p:cTn id="94" dur="500"/>
                                        <p:tgtEl>
                                          <p:spTgt spid="2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Effect transition="in" filter="fade">
                                      <p:cBhvr>
                                        <p:cTn id="99" dur="500"/>
                                        <p:tgtEl>
                                          <p:spTgt spid="2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p:cTn id="107" dur="500" fill="hold"/>
                                        <p:tgtEl>
                                          <p:spTgt spid="24"/>
                                        </p:tgtEl>
                                        <p:attrNameLst>
                                          <p:attrName>ppt_w</p:attrName>
                                        </p:attrNameLst>
                                      </p:cBhvr>
                                      <p:tavLst>
                                        <p:tav tm="0">
                                          <p:val>
                                            <p:fltVal val="0"/>
                                          </p:val>
                                        </p:tav>
                                        <p:tav tm="100000">
                                          <p:val>
                                            <p:strVal val="#ppt_w"/>
                                          </p:val>
                                        </p:tav>
                                      </p:tavLst>
                                    </p:anim>
                                    <p:anim calcmode="lin" valueType="num">
                                      <p:cBhvr>
                                        <p:cTn id="108" dur="500" fill="hold"/>
                                        <p:tgtEl>
                                          <p:spTgt spid="24"/>
                                        </p:tgtEl>
                                        <p:attrNameLst>
                                          <p:attrName>ppt_h</p:attrName>
                                        </p:attrNameLst>
                                      </p:cBhvr>
                                      <p:tavLst>
                                        <p:tav tm="0">
                                          <p:val>
                                            <p:fltVal val="0"/>
                                          </p:val>
                                        </p:tav>
                                        <p:tav tm="100000">
                                          <p:val>
                                            <p:strVal val="#ppt_h"/>
                                          </p:val>
                                        </p:tav>
                                      </p:tavLst>
                                    </p:anim>
                                    <p:animEffect transition="in" filter="fade">
                                      <p:cBhvr>
                                        <p:cTn id="109" dur="500"/>
                                        <p:tgtEl>
                                          <p:spTgt spid="24"/>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500" fill="hold"/>
                                        <p:tgtEl>
                                          <p:spTgt spid="26"/>
                                        </p:tgtEl>
                                        <p:attrNameLst>
                                          <p:attrName>ppt_w</p:attrName>
                                        </p:attrNameLst>
                                      </p:cBhvr>
                                      <p:tavLst>
                                        <p:tav tm="0">
                                          <p:val>
                                            <p:fltVal val="0"/>
                                          </p:val>
                                        </p:tav>
                                        <p:tav tm="100000">
                                          <p:val>
                                            <p:strVal val="#ppt_w"/>
                                          </p:val>
                                        </p:tav>
                                      </p:tavLst>
                                    </p:anim>
                                    <p:anim calcmode="lin" valueType="num">
                                      <p:cBhvr>
                                        <p:cTn id="118" dur="500" fill="hold"/>
                                        <p:tgtEl>
                                          <p:spTgt spid="26"/>
                                        </p:tgtEl>
                                        <p:attrNameLst>
                                          <p:attrName>ppt_h</p:attrName>
                                        </p:attrNameLst>
                                      </p:cBhvr>
                                      <p:tavLst>
                                        <p:tav tm="0">
                                          <p:val>
                                            <p:fltVal val="0"/>
                                          </p:val>
                                        </p:tav>
                                        <p:tav tm="100000">
                                          <p:val>
                                            <p:strVal val="#ppt_h"/>
                                          </p:val>
                                        </p:tav>
                                      </p:tavLst>
                                    </p:anim>
                                    <p:animEffect transition="in" filter="fade">
                                      <p:cBhvr>
                                        <p:cTn id="1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 name="Shape 1"/>
          <p:cNvSpPr/>
          <p:nvPr/>
        </p:nvSpPr>
        <p:spPr>
          <a:xfrm>
            <a:off x="0" y="0"/>
            <a:ext cx="14630400" cy="8229600"/>
          </a:xfrm>
          <a:prstGeom prst="rect">
            <a:avLst/>
          </a:prstGeom>
          <a:solidFill>
            <a:srgbClr val="25283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4" name="Text 2"/>
          <p:cNvSpPr/>
          <p:nvPr/>
        </p:nvSpPr>
        <p:spPr>
          <a:xfrm>
            <a:off x="2570559" y="1210985"/>
            <a:ext cx="183451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Use Case Name</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4857036" y="1210985"/>
            <a:ext cx="720256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Borrowing Resources</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2348389" y="1707237"/>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7" name="Text 5"/>
          <p:cNvSpPr/>
          <p:nvPr/>
        </p:nvSpPr>
        <p:spPr>
          <a:xfrm>
            <a:off x="2570559" y="1848088"/>
            <a:ext cx="183451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Actor(s)</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4857036" y="1848088"/>
            <a:ext cx="720256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Users</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2570559" y="2485192"/>
            <a:ext cx="183451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Description</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4857036" y="2485192"/>
            <a:ext cx="7202567" cy="710803"/>
          </a:xfrm>
          <a:prstGeom prst="rect">
            <a:avLst/>
          </a:prstGeom>
          <a:noFill/>
          <a:ln/>
        </p:spPr>
        <p:txBody>
          <a:bodyPr wrap="squar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Users can borrow physical resources. The system maintains due dates and manages renewals</a:t>
            </a:r>
            <a:endParaRPr lang="en-US" sz="1750" dirty="0">
              <a:latin typeface="Times New Roman" panose="02020603050405020304" pitchFamily="18" charset="0"/>
              <a:cs typeface="Times New Roman" panose="02020603050405020304" pitchFamily="18" charset="0"/>
            </a:endParaRPr>
          </a:p>
        </p:txBody>
      </p:sp>
      <p:sp>
        <p:nvSpPr>
          <p:cNvPr id="11" name="Shape 9"/>
          <p:cNvSpPr/>
          <p:nvPr/>
        </p:nvSpPr>
        <p:spPr>
          <a:xfrm>
            <a:off x="2348389" y="3336846"/>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2" name="Text 10"/>
          <p:cNvSpPr/>
          <p:nvPr/>
        </p:nvSpPr>
        <p:spPr>
          <a:xfrm>
            <a:off x="2570559" y="3477697"/>
            <a:ext cx="183451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Preconditions</a:t>
            </a:r>
            <a:endParaRPr lang="en-US" sz="1750" dirty="0">
              <a:latin typeface="Times New Roman" panose="02020603050405020304" pitchFamily="18" charset="0"/>
              <a:cs typeface="Times New Roman" panose="02020603050405020304" pitchFamily="18" charset="0"/>
            </a:endParaRPr>
          </a:p>
        </p:txBody>
      </p:sp>
      <p:sp>
        <p:nvSpPr>
          <p:cNvPr id="13" name="Text 11"/>
          <p:cNvSpPr/>
          <p:nvPr/>
        </p:nvSpPr>
        <p:spPr>
          <a:xfrm>
            <a:off x="4857036" y="3477697"/>
            <a:ext cx="720256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 is authenticated and account is in good standing.</a:t>
            </a:r>
            <a:endParaRPr lang="en-US" sz="1750" dirty="0">
              <a:latin typeface="Times New Roman" panose="02020603050405020304" pitchFamily="18" charset="0"/>
              <a:cs typeface="Times New Roman" panose="02020603050405020304" pitchFamily="18" charset="0"/>
            </a:endParaRPr>
          </a:p>
        </p:txBody>
      </p:sp>
      <p:sp>
        <p:nvSpPr>
          <p:cNvPr id="14" name="Text 12"/>
          <p:cNvSpPr/>
          <p:nvPr/>
        </p:nvSpPr>
        <p:spPr>
          <a:xfrm>
            <a:off x="2570559" y="4114800"/>
            <a:ext cx="183451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Postconditions</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4857036" y="4114800"/>
            <a:ext cx="720256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Resource is marked as borrowed. User’s account is updated with due date.</a:t>
            </a:r>
            <a:endParaRPr lang="en-US" sz="1750" dirty="0">
              <a:latin typeface="Times New Roman" panose="02020603050405020304" pitchFamily="18" charset="0"/>
              <a:cs typeface="Times New Roman" panose="02020603050405020304" pitchFamily="18" charset="0"/>
            </a:endParaRPr>
          </a:p>
        </p:txBody>
      </p:sp>
      <p:sp>
        <p:nvSpPr>
          <p:cNvPr id="16" name="Shape 14"/>
          <p:cNvSpPr/>
          <p:nvPr/>
        </p:nvSpPr>
        <p:spPr>
          <a:xfrm>
            <a:off x="2348389" y="4611053"/>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7" name="Text 15"/>
          <p:cNvSpPr/>
          <p:nvPr/>
        </p:nvSpPr>
        <p:spPr>
          <a:xfrm>
            <a:off x="2570559" y="4751903"/>
            <a:ext cx="183451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Main Flow</a:t>
            </a:r>
            <a:endParaRPr lang="en-US" sz="1750" dirty="0">
              <a:latin typeface="Times New Roman" panose="02020603050405020304" pitchFamily="18" charset="0"/>
              <a:cs typeface="Times New Roman" panose="02020603050405020304" pitchFamily="18" charset="0"/>
            </a:endParaRPr>
          </a:p>
        </p:txBody>
      </p:sp>
      <p:sp>
        <p:nvSpPr>
          <p:cNvPr id="18" name="Text 16"/>
          <p:cNvSpPr/>
          <p:nvPr/>
        </p:nvSpPr>
        <p:spPr>
          <a:xfrm>
            <a:off x="4857036" y="4751903"/>
            <a:ext cx="720256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 selects resource → System checks availability → Process transaction.</a:t>
            </a:r>
            <a:endParaRPr lang="en-US" sz="1750" dirty="0">
              <a:latin typeface="Times New Roman" panose="02020603050405020304" pitchFamily="18" charset="0"/>
              <a:cs typeface="Times New Roman" panose="02020603050405020304" pitchFamily="18" charset="0"/>
            </a:endParaRPr>
          </a:p>
        </p:txBody>
      </p:sp>
      <p:sp>
        <p:nvSpPr>
          <p:cNvPr id="19" name="Text 17"/>
          <p:cNvSpPr/>
          <p:nvPr/>
        </p:nvSpPr>
        <p:spPr>
          <a:xfrm>
            <a:off x="2570559" y="5389007"/>
            <a:ext cx="183451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Alternative Flows</a:t>
            </a:r>
            <a:endParaRPr lang="en-US" sz="1750" dirty="0">
              <a:latin typeface="Times New Roman" panose="02020603050405020304" pitchFamily="18" charset="0"/>
              <a:cs typeface="Times New Roman" panose="02020603050405020304" pitchFamily="18" charset="0"/>
            </a:endParaRPr>
          </a:p>
        </p:txBody>
      </p:sp>
      <p:sp>
        <p:nvSpPr>
          <p:cNvPr id="20" name="Text 18"/>
          <p:cNvSpPr/>
          <p:nvPr/>
        </p:nvSpPr>
        <p:spPr>
          <a:xfrm>
            <a:off x="4857036" y="5389007"/>
            <a:ext cx="720256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If resource is not available, offer to reserve it</a:t>
            </a:r>
            <a:endParaRPr lang="en-US" sz="1750" dirty="0">
              <a:latin typeface="Times New Roman" panose="02020603050405020304" pitchFamily="18" charset="0"/>
              <a:cs typeface="Times New Roman" panose="02020603050405020304" pitchFamily="18" charset="0"/>
            </a:endParaRPr>
          </a:p>
        </p:txBody>
      </p:sp>
      <p:sp>
        <p:nvSpPr>
          <p:cNvPr id="21" name="Shape 19"/>
          <p:cNvSpPr/>
          <p:nvPr/>
        </p:nvSpPr>
        <p:spPr>
          <a:xfrm>
            <a:off x="2348389" y="5885259"/>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2" name="Text 20"/>
          <p:cNvSpPr/>
          <p:nvPr/>
        </p:nvSpPr>
        <p:spPr>
          <a:xfrm>
            <a:off x="2570559" y="6026110"/>
            <a:ext cx="183451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Data</a:t>
            </a:r>
            <a:endParaRPr lang="en-US" sz="1750" dirty="0">
              <a:latin typeface="Times New Roman" panose="02020603050405020304" pitchFamily="18" charset="0"/>
              <a:cs typeface="Times New Roman" panose="02020603050405020304" pitchFamily="18" charset="0"/>
            </a:endParaRPr>
          </a:p>
        </p:txBody>
      </p:sp>
      <p:sp>
        <p:nvSpPr>
          <p:cNvPr id="23" name="Text 21"/>
          <p:cNvSpPr/>
          <p:nvPr/>
        </p:nvSpPr>
        <p:spPr>
          <a:xfrm>
            <a:off x="4857036" y="6026110"/>
            <a:ext cx="720256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Resource details, user account information</a:t>
            </a:r>
            <a:endParaRPr lang="en-US" sz="1750" dirty="0">
              <a:latin typeface="Times New Roman" panose="02020603050405020304" pitchFamily="18" charset="0"/>
              <a:cs typeface="Times New Roman" panose="02020603050405020304" pitchFamily="18" charset="0"/>
            </a:endParaRPr>
          </a:p>
        </p:txBody>
      </p:sp>
      <p:sp>
        <p:nvSpPr>
          <p:cNvPr id="24" name="Text 22"/>
          <p:cNvSpPr/>
          <p:nvPr/>
        </p:nvSpPr>
        <p:spPr>
          <a:xfrm>
            <a:off x="2570559" y="6663214"/>
            <a:ext cx="1834515"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Stimulus</a:t>
            </a:r>
            <a:endParaRPr lang="en-US" sz="1750" dirty="0">
              <a:latin typeface="Times New Roman" panose="02020603050405020304" pitchFamily="18" charset="0"/>
              <a:cs typeface="Times New Roman" panose="02020603050405020304" pitchFamily="18" charset="0"/>
            </a:endParaRPr>
          </a:p>
        </p:txBody>
      </p:sp>
      <p:sp>
        <p:nvSpPr>
          <p:cNvPr id="25" name="Text 23"/>
          <p:cNvSpPr/>
          <p:nvPr/>
        </p:nvSpPr>
        <p:spPr>
          <a:xfrm>
            <a:off x="4857036" y="6663214"/>
            <a:ext cx="7202567"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 selects a resource to borrow</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p:cTn id="92" dur="500" fill="hold"/>
                                        <p:tgtEl>
                                          <p:spTgt spid="21"/>
                                        </p:tgtEl>
                                        <p:attrNameLst>
                                          <p:attrName>ppt_w</p:attrName>
                                        </p:attrNameLst>
                                      </p:cBhvr>
                                      <p:tavLst>
                                        <p:tav tm="0">
                                          <p:val>
                                            <p:fltVal val="0"/>
                                          </p:val>
                                        </p:tav>
                                        <p:tav tm="100000">
                                          <p:val>
                                            <p:strVal val="#ppt_w"/>
                                          </p:val>
                                        </p:tav>
                                      </p:tavLst>
                                    </p:anim>
                                    <p:anim calcmode="lin" valueType="num">
                                      <p:cBhvr>
                                        <p:cTn id="93" dur="500" fill="hold"/>
                                        <p:tgtEl>
                                          <p:spTgt spid="21"/>
                                        </p:tgtEl>
                                        <p:attrNameLst>
                                          <p:attrName>ppt_h</p:attrName>
                                        </p:attrNameLst>
                                      </p:cBhvr>
                                      <p:tavLst>
                                        <p:tav tm="0">
                                          <p:val>
                                            <p:fltVal val="0"/>
                                          </p:val>
                                        </p:tav>
                                        <p:tav tm="100000">
                                          <p:val>
                                            <p:strVal val="#ppt_h"/>
                                          </p:val>
                                        </p:tav>
                                      </p:tavLst>
                                    </p:anim>
                                    <p:animEffect transition="in" filter="fade">
                                      <p:cBhvr>
                                        <p:cTn id="94" dur="500"/>
                                        <p:tgtEl>
                                          <p:spTgt spid="2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Effect transition="in" filter="fade">
                                      <p:cBhvr>
                                        <p:cTn id="99" dur="500"/>
                                        <p:tgtEl>
                                          <p:spTgt spid="2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p:cTn id="107" dur="500" fill="hold"/>
                                        <p:tgtEl>
                                          <p:spTgt spid="24"/>
                                        </p:tgtEl>
                                        <p:attrNameLst>
                                          <p:attrName>ppt_w</p:attrName>
                                        </p:attrNameLst>
                                      </p:cBhvr>
                                      <p:tavLst>
                                        <p:tav tm="0">
                                          <p:val>
                                            <p:fltVal val="0"/>
                                          </p:val>
                                        </p:tav>
                                        <p:tav tm="100000">
                                          <p:val>
                                            <p:strVal val="#ppt_w"/>
                                          </p:val>
                                        </p:tav>
                                      </p:tavLst>
                                    </p:anim>
                                    <p:anim calcmode="lin" valueType="num">
                                      <p:cBhvr>
                                        <p:cTn id="108" dur="500" fill="hold"/>
                                        <p:tgtEl>
                                          <p:spTgt spid="24"/>
                                        </p:tgtEl>
                                        <p:attrNameLst>
                                          <p:attrName>ppt_h</p:attrName>
                                        </p:attrNameLst>
                                      </p:cBhvr>
                                      <p:tavLst>
                                        <p:tav tm="0">
                                          <p:val>
                                            <p:fltVal val="0"/>
                                          </p:val>
                                        </p:tav>
                                        <p:tav tm="100000">
                                          <p:val>
                                            <p:strVal val="#ppt_h"/>
                                          </p:val>
                                        </p:tav>
                                      </p:tavLst>
                                    </p:anim>
                                    <p:animEffect transition="in" filter="fade">
                                      <p:cBhvr>
                                        <p:cTn id="109" dur="500"/>
                                        <p:tgtEl>
                                          <p:spTgt spid="24"/>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13063" y="0"/>
            <a:ext cx="14630400" cy="8229600"/>
          </a:xfrm>
          <a:prstGeom prst="rect">
            <a:avLst/>
          </a:prstGeom>
          <a:solidFill>
            <a:srgbClr val="252833">
              <a:alpha val="80000"/>
            </a:srgbClr>
          </a:solidFill>
          <a:ln/>
        </p:spPr>
        <p:txBody>
          <a:bodyPr/>
          <a:lstStyle/>
          <a:p>
            <a:endParaRPr lang="en-US"/>
          </a:p>
        </p:txBody>
      </p:sp>
      <p:sp>
        <p:nvSpPr>
          <p:cNvPr id="6" name="Text 3"/>
          <p:cNvSpPr/>
          <p:nvPr/>
        </p:nvSpPr>
        <p:spPr>
          <a:xfrm>
            <a:off x="2348389" y="654725"/>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Introduction</a:t>
            </a:r>
            <a:endParaRPr lang="en-US" sz="4374" dirty="0"/>
          </a:p>
        </p:txBody>
      </p:sp>
      <p:sp>
        <p:nvSpPr>
          <p:cNvPr id="7" name="Text 4"/>
          <p:cNvSpPr/>
          <p:nvPr/>
        </p:nvSpPr>
        <p:spPr>
          <a:xfrm>
            <a:off x="2348389" y="1682353"/>
            <a:ext cx="9933503"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Let's begin by understanding the importance of a robust Library Management System (LMS) in the digital age. Explore how an OLMS improves accessibility, enhances user experience, and streamlines administrative processes.</a:t>
            </a:r>
            <a:endParaRPr lang="en-US" sz="1750" dirty="0"/>
          </a:p>
        </p:txBody>
      </p:sp>
      <p:sp>
        <p:nvSpPr>
          <p:cNvPr id="8" name="Text 5"/>
          <p:cNvSpPr/>
          <p:nvPr/>
        </p:nvSpPr>
        <p:spPr>
          <a:xfrm>
            <a:off x="2348389" y="3081814"/>
            <a:ext cx="3555087" cy="555427"/>
          </a:xfrm>
          <a:prstGeom prst="rect">
            <a:avLst/>
          </a:prstGeom>
          <a:noFill/>
          <a:ln/>
        </p:spPr>
        <p:txBody>
          <a:bodyPr wrap="none" rtlCol="0" anchor="t"/>
          <a:lstStyle/>
          <a:p>
            <a:pPr marL="0" indent="0">
              <a:lnSpc>
                <a:spcPts val="4374"/>
              </a:lnSpc>
              <a:buNone/>
            </a:pPr>
            <a:r>
              <a:rPr lang="en-US" sz="3499" dirty="0">
                <a:solidFill>
                  <a:srgbClr val="6EB9FC"/>
                </a:solidFill>
                <a:latin typeface="Lora" pitchFamily="34" charset="0"/>
                <a:ea typeface="Lora" pitchFamily="34" charset="-122"/>
                <a:cs typeface="Lora" pitchFamily="34" charset="-120"/>
              </a:rPr>
              <a:t>Objective:</a:t>
            </a:r>
            <a:endParaRPr lang="en-US" sz="3499" dirty="0"/>
          </a:p>
        </p:txBody>
      </p:sp>
      <p:sp>
        <p:nvSpPr>
          <p:cNvPr id="9" name="Text 6"/>
          <p:cNvSpPr/>
          <p:nvPr/>
        </p:nvSpPr>
        <p:spPr>
          <a:xfrm>
            <a:off x="2348389" y="3970496"/>
            <a:ext cx="9933503"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main goal is to revolutionize traditional library operations, providing an advanced and efficient experience for both library staff and users.</a:t>
            </a:r>
            <a:endParaRPr lang="en-US" sz="1750" dirty="0"/>
          </a:p>
        </p:txBody>
      </p:sp>
      <p:sp>
        <p:nvSpPr>
          <p:cNvPr id="10" name="Text 7"/>
          <p:cNvSpPr/>
          <p:nvPr/>
        </p:nvSpPr>
        <p:spPr>
          <a:xfrm>
            <a:off x="2348389" y="5014555"/>
            <a:ext cx="3555087" cy="555427"/>
          </a:xfrm>
          <a:prstGeom prst="rect">
            <a:avLst/>
          </a:prstGeom>
          <a:noFill/>
          <a:ln/>
        </p:spPr>
        <p:txBody>
          <a:bodyPr wrap="none" rtlCol="0" anchor="t"/>
          <a:lstStyle/>
          <a:p>
            <a:pPr marL="0" indent="0">
              <a:lnSpc>
                <a:spcPts val="4374"/>
              </a:lnSpc>
              <a:buNone/>
            </a:pPr>
            <a:r>
              <a:rPr lang="en-US" sz="3499" dirty="0">
                <a:solidFill>
                  <a:srgbClr val="6EB9FC"/>
                </a:solidFill>
                <a:latin typeface="Lora" pitchFamily="34" charset="0"/>
                <a:ea typeface="Lora" pitchFamily="34" charset="-122"/>
                <a:cs typeface="Lora" pitchFamily="34" charset="-120"/>
              </a:rPr>
              <a:t>Overview</a:t>
            </a:r>
            <a:endParaRPr lang="en-US" sz="3499" dirty="0"/>
          </a:p>
        </p:txBody>
      </p:sp>
      <p:sp>
        <p:nvSpPr>
          <p:cNvPr id="11" name="Text 8"/>
          <p:cNvSpPr/>
          <p:nvPr/>
        </p:nvSpPr>
        <p:spPr>
          <a:xfrm>
            <a:off x="2348389" y="5903238"/>
            <a:ext cx="9933503"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Transformational Impact: OLMS represents a significant shift in library operations, seamlessly integrating tools to enhance overall efficiency.</a:t>
            </a:r>
            <a:endParaRPr lang="en-US" sz="1750" dirty="0"/>
          </a:p>
        </p:txBody>
      </p:sp>
      <p:sp>
        <p:nvSpPr>
          <p:cNvPr id="12" name="Text 9"/>
          <p:cNvSpPr/>
          <p:nvPr/>
        </p:nvSpPr>
        <p:spPr>
          <a:xfrm>
            <a:off x="2348389" y="6863953"/>
            <a:ext cx="9933503"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Functionalities: Encompasses user registration, book organization, digital access facilitation, and intelligent data management.</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 name="Shape 1"/>
          <p:cNvSpPr/>
          <p:nvPr/>
        </p:nvSpPr>
        <p:spPr>
          <a:xfrm>
            <a:off x="0" y="0"/>
            <a:ext cx="14630400" cy="8229600"/>
          </a:xfrm>
          <a:prstGeom prst="rect">
            <a:avLst/>
          </a:prstGeom>
          <a:solidFill>
            <a:srgbClr val="25283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4" name="Text 2"/>
          <p:cNvSpPr/>
          <p:nvPr/>
        </p:nvSpPr>
        <p:spPr>
          <a:xfrm>
            <a:off x="2570559" y="1210985"/>
            <a:ext cx="1532573"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Use Case Name</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4555093" y="1210985"/>
            <a:ext cx="7504509"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 Registration and Authentication</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2348389" y="1707237"/>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7" name="Text 5"/>
          <p:cNvSpPr/>
          <p:nvPr/>
        </p:nvSpPr>
        <p:spPr>
          <a:xfrm>
            <a:off x="2570559" y="1848088"/>
            <a:ext cx="1532573"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Actor(s)</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4555093" y="1848088"/>
            <a:ext cx="7504509"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Users</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2570559" y="2485192"/>
            <a:ext cx="1532573"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Description</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4555093" y="2485192"/>
            <a:ext cx="7504509"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Users can create a new account and log in to access the system</a:t>
            </a:r>
            <a:endParaRPr lang="en-US" sz="1750" dirty="0">
              <a:latin typeface="Times New Roman" panose="02020603050405020304" pitchFamily="18" charset="0"/>
              <a:cs typeface="Times New Roman" panose="02020603050405020304" pitchFamily="18" charset="0"/>
            </a:endParaRPr>
          </a:p>
        </p:txBody>
      </p:sp>
      <p:sp>
        <p:nvSpPr>
          <p:cNvPr id="11" name="Shape 9"/>
          <p:cNvSpPr/>
          <p:nvPr/>
        </p:nvSpPr>
        <p:spPr>
          <a:xfrm>
            <a:off x="2348389" y="2981444"/>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2" name="Text 10"/>
          <p:cNvSpPr/>
          <p:nvPr/>
        </p:nvSpPr>
        <p:spPr>
          <a:xfrm>
            <a:off x="2570559" y="3122295"/>
            <a:ext cx="1532573"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Preconditions</a:t>
            </a:r>
            <a:endParaRPr lang="en-US" sz="1750" dirty="0">
              <a:latin typeface="Times New Roman" panose="02020603050405020304" pitchFamily="18" charset="0"/>
              <a:cs typeface="Times New Roman" panose="02020603050405020304" pitchFamily="18" charset="0"/>
            </a:endParaRPr>
          </a:p>
        </p:txBody>
      </p:sp>
      <p:sp>
        <p:nvSpPr>
          <p:cNvPr id="13" name="Text 11"/>
          <p:cNvSpPr/>
          <p:nvPr/>
        </p:nvSpPr>
        <p:spPr>
          <a:xfrm>
            <a:off x="4555093" y="3122295"/>
            <a:ext cx="7504509"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 is not already registered</a:t>
            </a:r>
            <a:endParaRPr lang="en-US" sz="1750" dirty="0">
              <a:latin typeface="Times New Roman" panose="02020603050405020304" pitchFamily="18" charset="0"/>
              <a:cs typeface="Times New Roman" panose="02020603050405020304" pitchFamily="18" charset="0"/>
            </a:endParaRPr>
          </a:p>
        </p:txBody>
      </p:sp>
      <p:sp>
        <p:nvSpPr>
          <p:cNvPr id="14" name="Text 12"/>
          <p:cNvSpPr/>
          <p:nvPr/>
        </p:nvSpPr>
        <p:spPr>
          <a:xfrm>
            <a:off x="2570559" y="3759398"/>
            <a:ext cx="1532573"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Postconditions</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4555093" y="3759398"/>
            <a:ext cx="7504509"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 account is created and user can log in</a:t>
            </a:r>
            <a:endParaRPr lang="en-US" sz="1750" dirty="0">
              <a:latin typeface="Times New Roman" panose="02020603050405020304" pitchFamily="18" charset="0"/>
              <a:cs typeface="Times New Roman" panose="02020603050405020304" pitchFamily="18" charset="0"/>
            </a:endParaRPr>
          </a:p>
        </p:txBody>
      </p:sp>
      <p:sp>
        <p:nvSpPr>
          <p:cNvPr id="16" name="Shape 14"/>
          <p:cNvSpPr/>
          <p:nvPr/>
        </p:nvSpPr>
        <p:spPr>
          <a:xfrm>
            <a:off x="2348389" y="4255651"/>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7" name="Text 15"/>
          <p:cNvSpPr/>
          <p:nvPr/>
        </p:nvSpPr>
        <p:spPr>
          <a:xfrm>
            <a:off x="2570559" y="4396502"/>
            <a:ext cx="1532573"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Main Flow</a:t>
            </a:r>
            <a:endParaRPr lang="en-US" sz="1750" dirty="0">
              <a:latin typeface="Times New Roman" panose="02020603050405020304" pitchFamily="18" charset="0"/>
              <a:cs typeface="Times New Roman" panose="02020603050405020304" pitchFamily="18" charset="0"/>
            </a:endParaRPr>
          </a:p>
        </p:txBody>
      </p:sp>
      <p:sp>
        <p:nvSpPr>
          <p:cNvPr id="18" name="Text 16"/>
          <p:cNvSpPr/>
          <p:nvPr/>
        </p:nvSpPr>
        <p:spPr>
          <a:xfrm>
            <a:off x="4555093" y="4396502"/>
            <a:ext cx="7504509"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 enters details → System validates data →System creates account.</a:t>
            </a:r>
            <a:endParaRPr lang="en-US" sz="1750" dirty="0">
              <a:latin typeface="Times New Roman" panose="02020603050405020304" pitchFamily="18" charset="0"/>
              <a:cs typeface="Times New Roman" panose="02020603050405020304" pitchFamily="18" charset="0"/>
            </a:endParaRPr>
          </a:p>
        </p:txBody>
      </p:sp>
      <p:sp>
        <p:nvSpPr>
          <p:cNvPr id="19" name="Text 17"/>
          <p:cNvSpPr/>
          <p:nvPr/>
        </p:nvSpPr>
        <p:spPr>
          <a:xfrm>
            <a:off x="2570559" y="5033605"/>
            <a:ext cx="1532573" cy="710803"/>
          </a:xfrm>
          <a:prstGeom prst="rect">
            <a:avLst/>
          </a:prstGeom>
          <a:noFill/>
          <a:ln/>
        </p:spPr>
        <p:txBody>
          <a:bodyPr wrap="squar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Alternative Flows</a:t>
            </a:r>
            <a:endParaRPr lang="en-US" sz="1750" dirty="0">
              <a:latin typeface="Times New Roman" panose="02020603050405020304" pitchFamily="18" charset="0"/>
              <a:cs typeface="Times New Roman" panose="02020603050405020304" pitchFamily="18" charset="0"/>
            </a:endParaRPr>
          </a:p>
        </p:txBody>
      </p:sp>
      <p:sp>
        <p:nvSpPr>
          <p:cNvPr id="20" name="Text 18"/>
          <p:cNvSpPr/>
          <p:nvPr/>
        </p:nvSpPr>
        <p:spPr>
          <a:xfrm>
            <a:off x="4555093" y="5033605"/>
            <a:ext cx="7504509"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If details are invalid, prompt user to correct them.</a:t>
            </a:r>
            <a:endParaRPr lang="en-US" sz="1750" dirty="0">
              <a:latin typeface="Times New Roman" panose="02020603050405020304" pitchFamily="18" charset="0"/>
              <a:cs typeface="Times New Roman" panose="02020603050405020304" pitchFamily="18" charset="0"/>
            </a:endParaRPr>
          </a:p>
        </p:txBody>
      </p:sp>
      <p:sp>
        <p:nvSpPr>
          <p:cNvPr id="21" name="Shape 19"/>
          <p:cNvSpPr/>
          <p:nvPr/>
        </p:nvSpPr>
        <p:spPr>
          <a:xfrm>
            <a:off x="2348389" y="5885259"/>
            <a:ext cx="9933503" cy="637103"/>
          </a:xfrm>
          <a:prstGeom prst="rect">
            <a:avLst/>
          </a:prstGeom>
          <a:solidFill>
            <a:srgbClr val="2F3343"/>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2" name="Text 20"/>
          <p:cNvSpPr/>
          <p:nvPr/>
        </p:nvSpPr>
        <p:spPr>
          <a:xfrm>
            <a:off x="2570559" y="6026110"/>
            <a:ext cx="1532573"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Data</a:t>
            </a:r>
            <a:endParaRPr lang="en-US" sz="1750" dirty="0">
              <a:latin typeface="Times New Roman" panose="02020603050405020304" pitchFamily="18" charset="0"/>
              <a:cs typeface="Times New Roman" panose="02020603050405020304" pitchFamily="18" charset="0"/>
            </a:endParaRPr>
          </a:p>
        </p:txBody>
      </p:sp>
      <p:sp>
        <p:nvSpPr>
          <p:cNvPr id="23" name="Text 21"/>
          <p:cNvSpPr/>
          <p:nvPr/>
        </p:nvSpPr>
        <p:spPr>
          <a:xfrm>
            <a:off x="4555093" y="6026110"/>
            <a:ext cx="7504509"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 details, login credentials</a:t>
            </a:r>
            <a:endParaRPr lang="en-US" sz="1750" dirty="0">
              <a:latin typeface="Times New Roman" panose="02020603050405020304" pitchFamily="18" charset="0"/>
              <a:cs typeface="Times New Roman" panose="02020603050405020304" pitchFamily="18" charset="0"/>
            </a:endParaRPr>
          </a:p>
        </p:txBody>
      </p:sp>
      <p:sp>
        <p:nvSpPr>
          <p:cNvPr id="24" name="Text 22"/>
          <p:cNvSpPr/>
          <p:nvPr/>
        </p:nvSpPr>
        <p:spPr>
          <a:xfrm>
            <a:off x="2570559" y="6663214"/>
            <a:ext cx="1532573" cy="355402"/>
          </a:xfrm>
          <a:prstGeom prst="rect">
            <a:avLst/>
          </a:prstGeom>
          <a:noFill/>
          <a:ln/>
        </p:spPr>
        <p:txBody>
          <a:bodyPr wrap="none" rtlCol="0" anchor="t"/>
          <a:lstStyle/>
          <a:p>
            <a:pPr marL="0" indent="0">
              <a:lnSpc>
                <a:spcPts val="2799"/>
              </a:lnSpc>
              <a:buNone/>
            </a:pPr>
            <a:r>
              <a:rPr lang="en-US" sz="1750" b="1" dirty="0">
                <a:solidFill>
                  <a:srgbClr val="D6E5EF"/>
                </a:solidFill>
                <a:latin typeface="Times New Roman" panose="02020603050405020304" pitchFamily="18" charset="0"/>
                <a:ea typeface="Source Sans Pro" pitchFamily="34" charset="-122"/>
                <a:cs typeface="Times New Roman" panose="02020603050405020304" pitchFamily="18" charset="0"/>
              </a:rPr>
              <a:t>Stimulus</a:t>
            </a:r>
            <a:endParaRPr lang="en-US" sz="1750" dirty="0">
              <a:latin typeface="Times New Roman" panose="02020603050405020304" pitchFamily="18" charset="0"/>
              <a:cs typeface="Times New Roman" panose="02020603050405020304" pitchFamily="18" charset="0"/>
            </a:endParaRPr>
          </a:p>
        </p:txBody>
      </p:sp>
      <p:sp>
        <p:nvSpPr>
          <p:cNvPr id="25" name="Text 23"/>
          <p:cNvSpPr/>
          <p:nvPr/>
        </p:nvSpPr>
        <p:spPr>
          <a:xfrm>
            <a:off x="4555093" y="6663214"/>
            <a:ext cx="7504509" cy="355402"/>
          </a:xfrm>
          <a:prstGeom prst="rect">
            <a:avLst/>
          </a:prstGeom>
          <a:noFill/>
          <a:ln/>
        </p:spPr>
        <p:txBody>
          <a:bodyPr wrap="none" rtlCol="0" anchor="t"/>
          <a:lstStyle/>
          <a:p>
            <a:pPr marL="0" indent="0">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User chooses to register or log in.</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p:cTn id="92" dur="500" fill="hold"/>
                                        <p:tgtEl>
                                          <p:spTgt spid="21"/>
                                        </p:tgtEl>
                                        <p:attrNameLst>
                                          <p:attrName>ppt_w</p:attrName>
                                        </p:attrNameLst>
                                      </p:cBhvr>
                                      <p:tavLst>
                                        <p:tav tm="0">
                                          <p:val>
                                            <p:fltVal val="0"/>
                                          </p:val>
                                        </p:tav>
                                        <p:tav tm="100000">
                                          <p:val>
                                            <p:strVal val="#ppt_w"/>
                                          </p:val>
                                        </p:tav>
                                      </p:tavLst>
                                    </p:anim>
                                    <p:anim calcmode="lin" valueType="num">
                                      <p:cBhvr>
                                        <p:cTn id="93" dur="500" fill="hold"/>
                                        <p:tgtEl>
                                          <p:spTgt spid="21"/>
                                        </p:tgtEl>
                                        <p:attrNameLst>
                                          <p:attrName>ppt_h</p:attrName>
                                        </p:attrNameLst>
                                      </p:cBhvr>
                                      <p:tavLst>
                                        <p:tav tm="0">
                                          <p:val>
                                            <p:fltVal val="0"/>
                                          </p:val>
                                        </p:tav>
                                        <p:tav tm="100000">
                                          <p:val>
                                            <p:strVal val="#ppt_h"/>
                                          </p:val>
                                        </p:tav>
                                      </p:tavLst>
                                    </p:anim>
                                    <p:animEffect transition="in" filter="fade">
                                      <p:cBhvr>
                                        <p:cTn id="94" dur="500"/>
                                        <p:tgtEl>
                                          <p:spTgt spid="2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Effect transition="in" filter="fade">
                                      <p:cBhvr>
                                        <p:cTn id="99" dur="500"/>
                                        <p:tgtEl>
                                          <p:spTgt spid="2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p:cTn id="107" dur="500" fill="hold"/>
                                        <p:tgtEl>
                                          <p:spTgt spid="24"/>
                                        </p:tgtEl>
                                        <p:attrNameLst>
                                          <p:attrName>ppt_w</p:attrName>
                                        </p:attrNameLst>
                                      </p:cBhvr>
                                      <p:tavLst>
                                        <p:tav tm="0">
                                          <p:val>
                                            <p:fltVal val="0"/>
                                          </p:val>
                                        </p:tav>
                                        <p:tav tm="100000">
                                          <p:val>
                                            <p:strVal val="#ppt_w"/>
                                          </p:val>
                                        </p:tav>
                                      </p:tavLst>
                                    </p:anim>
                                    <p:anim calcmode="lin" valueType="num">
                                      <p:cBhvr>
                                        <p:cTn id="108" dur="500" fill="hold"/>
                                        <p:tgtEl>
                                          <p:spTgt spid="24"/>
                                        </p:tgtEl>
                                        <p:attrNameLst>
                                          <p:attrName>ppt_h</p:attrName>
                                        </p:attrNameLst>
                                      </p:cBhvr>
                                      <p:tavLst>
                                        <p:tav tm="0">
                                          <p:val>
                                            <p:fltVal val="0"/>
                                          </p:val>
                                        </p:tav>
                                        <p:tav tm="100000">
                                          <p:val>
                                            <p:strVal val="#ppt_h"/>
                                          </p:val>
                                        </p:tav>
                                      </p:tavLst>
                                    </p:anim>
                                    <p:animEffect transition="in" filter="fade">
                                      <p:cBhvr>
                                        <p:cTn id="109" dur="500"/>
                                        <p:tgtEl>
                                          <p:spTgt spid="24"/>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719"/>
          </a:xfrm>
          <a:prstGeom prst="rect">
            <a:avLst/>
          </a:prstGeom>
          <a:solidFill>
            <a:srgbClr val="252833"/>
          </a:solidFill>
          <a:ln/>
        </p:spPr>
        <p:txBody>
          <a:bodyPr/>
          <a:lstStyle/>
          <a:p>
            <a:endParaRPr lang="en-US"/>
          </a:p>
        </p:txBody>
      </p:sp>
      <p:sp>
        <p:nvSpPr>
          <p:cNvPr id="4" name="Text 2"/>
          <p:cNvSpPr/>
          <p:nvPr/>
        </p:nvSpPr>
        <p:spPr>
          <a:xfrm>
            <a:off x="3017044" y="528757"/>
            <a:ext cx="4191000" cy="600908"/>
          </a:xfrm>
          <a:prstGeom prst="rect">
            <a:avLst/>
          </a:prstGeom>
          <a:noFill/>
          <a:ln/>
        </p:spPr>
        <p:txBody>
          <a:bodyPr wrap="none" rtlCol="0" anchor="t"/>
          <a:lstStyle/>
          <a:p>
            <a:pPr marL="0" indent="0">
              <a:lnSpc>
                <a:spcPts val="4731"/>
              </a:lnSpc>
              <a:buNone/>
            </a:pPr>
            <a:r>
              <a:rPr lang="en-US" sz="3785" dirty="0">
                <a:solidFill>
                  <a:srgbClr val="6EB9FC"/>
                </a:solidFill>
                <a:latin typeface="Lora" pitchFamily="34" charset="0"/>
                <a:ea typeface="Lora" pitchFamily="34" charset="-122"/>
                <a:cs typeface="Lora" pitchFamily="34" charset="-120"/>
              </a:rPr>
              <a:t>Sequence Diagram</a:t>
            </a:r>
            <a:endParaRPr lang="en-US" sz="3785" dirty="0"/>
          </a:p>
        </p:txBody>
      </p:sp>
      <p:pic>
        <p:nvPicPr>
          <p:cNvPr id="5" name="Image 0" descr="preencoded.png"/>
          <p:cNvPicPr>
            <a:picLocks noChangeAspect="1"/>
          </p:cNvPicPr>
          <p:nvPr/>
        </p:nvPicPr>
        <p:blipFill>
          <a:blip r:embed="rId3"/>
          <a:stretch>
            <a:fillRect/>
          </a:stretch>
        </p:blipFill>
        <p:spPr>
          <a:xfrm>
            <a:off x="3017044" y="1514237"/>
            <a:ext cx="6858476" cy="61867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2434233" y="601980"/>
            <a:ext cx="6701909" cy="70255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30433"/>
          </a:xfrm>
          <a:prstGeom prst="rect">
            <a:avLst/>
          </a:prstGeom>
          <a:solidFill>
            <a:srgbClr val="252833"/>
          </a:solidFill>
          <a:ln/>
        </p:spPr>
        <p:txBody>
          <a:bodyPr/>
          <a:lstStyle/>
          <a:p>
            <a:endParaRPr lang="en-US"/>
          </a:p>
        </p:txBody>
      </p:sp>
      <p:sp>
        <p:nvSpPr>
          <p:cNvPr id="4" name="Text 2"/>
          <p:cNvSpPr/>
          <p:nvPr/>
        </p:nvSpPr>
        <p:spPr>
          <a:xfrm>
            <a:off x="5276919" y="508874"/>
            <a:ext cx="3845719" cy="600908"/>
          </a:xfrm>
          <a:prstGeom prst="rect">
            <a:avLst/>
          </a:prstGeom>
          <a:noFill/>
          <a:ln/>
        </p:spPr>
        <p:txBody>
          <a:bodyPr wrap="none" rtlCol="0" anchor="t"/>
          <a:lstStyle/>
          <a:p>
            <a:pPr marL="0" indent="0" algn="ctr">
              <a:lnSpc>
                <a:spcPts val="4731"/>
              </a:lnSpc>
              <a:buNone/>
            </a:pPr>
            <a:r>
              <a:rPr lang="en-US" sz="3785" dirty="0">
                <a:solidFill>
                  <a:srgbClr val="6EB9FC"/>
                </a:solidFill>
                <a:latin typeface="Lora" pitchFamily="34" charset="0"/>
                <a:ea typeface="Lora" pitchFamily="34" charset="-122"/>
                <a:cs typeface="Lora" pitchFamily="34" charset="-120"/>
              </a:rPr>
              <a:t>Class Diagram</a:t>
            </a:r>
            <a:endParaRPr lang="en-US" sz="3785" dirty="0"/>
          </a:p>
        </p:txBody>
      </p:sp>
      <p:pic>
        <p:nvPicPr>
          <p:cNvPr id="7" name="Picture 6" descr="A screenshot of a computer screen&#10;&#10;Description automatically generated">
            <a:extLst>
              <a:ext uri="{FF2B5EF4-FFF2-40B4-BE49-F238E27FC236}">
                <a16:creationId xmlns:a16="http://schemas.microsoft.com/office/drawing/2014/main" id="{DBE78C79-4F86-14A1-7326-2154519C9B4F}"/>
              </a:ext>
            </a:extLst>
          </p:cNvPr>
          <p:cNvPicPr>
            <a:picLocks noChangeAspect="1"/>
          </p:cNvPicPr>
          <p:nvPr/>
        </p:nvPicPr>
        <p:blipFill rotWithShape="1">
          <a:blip r:embed="rId3"/>
          <a:srcRect r="10507"/>
          <a:stretch/>
        </p:blipFill>
        <p:spPr>
          <a:xfrm>
            <a:off x="3030583" y="1190225"/>
            <a:ext cx="8739051" cy="6958931"/>
          </a:xfrm>
          <a:prstGeom prst="rect">
            <a:avLst/>
          </a:prstGeom>
          <a:solidFill>
            <a:schemeClr val="bg2"/>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2348389" y="997029"/>
            <a:ext cx="544830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Budget and Schedule</a:t>
            </a:r>
            <a:endParaRPr lang="en-US" sz="4374" dirty="0"/>
          </a:p>
        </p:txBody>
      </p:sp>
      <p:sp>
        <p:nvSpPr>
          <p:cNvPr id="5" name="Text 3"/>
          <p:cNvSpPr/>
          <p:nvPr/>
        </p:nvSpPr>
        <p:spPr>
          <a:xfrm>
            <a:off x="2570559" y="2276594"/>
            <a:ext cx="4518541" cy="355402"/>
          </a:xfrm>
          <a:prstGeom prst="rect">
            <a:avLst/>
          </a:prstGeom>
          <a:noFill/>
          <a:ln/>
        </p:spPr>
        <p:txBody>
          <a:bodyPr wrap="none" rtlCol="0" anchor="t"/>
          <a:lstStyle/>
          <a:p>
            <a:pPr marL="0" indent="0">
              <a:lnSpc>
                <a:spcPts val="2799"/>
              </a:lnSpc>
              <a:buNone/>
            </a:pPr>
            <a:r>
              <a:rPr lang="en-US" sz="1750" b="1" dirty="0">
                <a:solidFill>
                  <a:srgbClr val="D6E5EF"/>
                </a:solidFill>
                <a:latin typeface="Source Sans Pro" pitchFamily="34" charset="0"/>
                <a:ea typeface="Source Sans Pro" pitchFamily="34" charset="-122"/>
                <a:cs typeface="Source Sans Pro" pitchFamily="34" charset="-120"/>
              </a:rPr>
              <a:t>Expense Category</a:t>
            </a:r>
            <a:endParaRPr lang="en-US" sz="1750" dirty="0"/>
          </a:p>
        </p:txBody>
      </p:sp>
      <p:sp>
        <p:nvSpPr>
          <p:cNvPr id="6" name="Text 4"/>
          <p:cNvSpPr/>
          <p:nvPr/>
        </p:nvSpPr>
        <p:spPr>
          <a:xfrm>
            <a:off x="7541062" y="2276594"/>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Estimated Cost (PKR)</a:t>
            </a:r>
            <a:endParaRPr lang="en-US" sz="1750" dirty="0"/>
          </a:p>
        </p:txBody>
      </p:sp>
      <p:sp>
        <p:nvSpPr>
          <p:cNvPr id="7" name="Shape 5"/>
          <p:cNvSpPr/>
          <p:nvPr/>
        </p:nvSpPr>
        <p:spPr>
          <a:xfrm>
            <a:off x="2348389" y="2772847"/>
            <a:ext cx="9933503" cy="637103"/>
          </a:xfrm>
          <a:prstGeom prst="rect">
            <a:avLst/>
          </a:prstGeom>
          <a:solidFill>
            <a:srgbClr val="2F3343"/>
          </a:solidFill>
          <a:ln/>
        </p:spPr>
        <p:txBody>
          <a:bodyPr/>
          <a:lstStyle/>
          <a:p>
            <a:endParaRPr lang="en-US"/>
          </a:p>
        </p:txBody>
      </p:sp>
      <p:sp>
        <p:nvSpPr>
          <p:cNvPr id="8" name="Text 6"/>
          <p:cNvSpPr/>
          <p:nvPr/>
        </p:nvSpPr>
        <p:spPr>
          <a:xfrm>
            <a:off x="2570559" y="2913698"/>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Development Team Salaries</a:t>
            </a:r>
            <a:endParaRPr lang="en-US" sz="1750" dirty="0"/>
          </a:p>
        </p:txBody>
      </p:sp>
      <p:sp>
        <p:nvSpPr>
          <p:cNvPr id="9" name="Text 7"/>
          <p:cNvSpPr/>
          <p:nvPr/>
        </p:nvSpPr>
        <p:spPr>
          <a:xfrm>
            <a:off x="7541062" y="2913698"/>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500,000</a:t>
            </a:r>
            <a:endParaRPr lang="en-US" sz="1750" dirty="0"/>
          </a:p>
        </p:txBody>
      </p:sp>
      <p:sp>
        <p:nvSpPr>
          <p:cNvPr id="10" name="Text 8"/>
          <p:cNvSpPr/>
          <p:nvPr/>
        </p:nvSpPr>
        <p:spPr>
          <a:xfrm>
            <a:off x="2570559" y="3550801"/>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Software Licensing</a:t>
            </a:r>
            <a:endParaRPr lang="en-US" sz="1750" dirty="0"/>
          </a:p>
        </p:txBody>
      </p:sp>
      <p:sp>
        <p:nvSpPr>
          <p:cNvPr id="11" name="Text 9"/>
          <p:cNvSpPr/>
          <p:nvPr/>
        </p:nvSpPr>
        <p:spPr>
          <a:xfrm>
            <a:off x="7541062" y="3550801"/>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100,000</a:t>
            </a:r>
            <a:endParaRPr lang="en-US" sz="1750" dirty="0"/>
          </a:p>
        </p:txBody>
      </p:sp>
      <p:sp>
        <p:nvSpPr>
          <p:cNvPr id="12" name="Shape 10"/>
          <p:cNvSpPr/>
          <p:nvPr/>
        </p:nvSpPr>
        <p:spPr>
          <a:xfrm>
            <a:off x="2348389" y="4047053"/>
            <a:ext cx="9933503" cy="637103"/>
          </a:xfrm>
          <a:prstGeom prst="rect">
            <a:avLst/>
          </a:prstGeom>
          <a:solidFill>
            <a:srgbClr val="2F3343"/>
          </a:solidFill>
          <a:ln/>
        </p:spPr>
        <p:txBody>
          <a:bodyPr/>
          <a:lstStyle/>
          <a:p>
            <a:endParaRPr lang="en-US"/>
          </a:p>
        </p:txBody>
      </p:sp>
      <p:sp>
        <p:nvSpPr>
          <p:cNvPr id="13" name="Text 11"/>
          <p:cNvSpPr/>
          <p:nvPr/>
        </p:nvSpPr>
        <p:spPr>
          <a:xfrm>
            <a:off x="2570559" y="4187904"/>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Hardware Procurement</a:t>
            </a:r>
            <a:endParaRPr lang="en-US" sz="1750" dirty="0"/>
          </a:p>
        </p:txBody>
      </p:sp>
      <p:sp>
        <p:nvSpPr>
          <p:cNvPr id="14" name="Text 12"/>
          <p:cNvSpPr/>
          <p:nvPr/>
        </p:nvSpPr>
        <p:spPr>
          <a:xfrm>
            <a:off x="7541062" y="4187904"/>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200,000</a:t>
            </a:r>
            <a:endParaRPr lang="en-US" sz="1750" dirty="0"/>
          </a:p>
        </p:txBody>
      </p:sp>
      <p:sp>
        <p:nvSpPr>
          <p:cNvPr id="15" name="Text 13"/>
          <p:cNvSpPr/>
          <p:nvPr/>
        </p:nvSpPr>
        <p:spPr>
          <a:xfrm>
            <a:off x="2570559" y="4825008"/>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Testing and Quality Assurance</a:t>
            </a:r>
            <a:endParaRPr lang="en-US" sz="1750" dirty="0"/>
          </a:p>
        </p:txBody>
      </p:sp>
      <p:sp>
        <p:nvSpPr>
          <p:cNvPr id="16" name="Text 14"/>
          <p:cNvSpPr/>
          <p:nvPr/>
        </p:nvSpPr>
        <p:spPr>
          <a:xfrm>
            <a:off x="7541062" y="4825008"/>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150,000</a:t>
            </a:r>
            <a:endParaRPr lang="en-US" sz="1750" dirty="0"/>
          </a:p>
        </p:txBody>
      </p:sp>
      <p:sp>
        <p:nvSpPr>
          <p:cNvPr id="17" name="Shape 15"/>
          <p:cNvSpPr/>
          <p:nvPr/>
        </p:nvSpPr>
        <p:spPr>
          <a:xfrm>
            <a:off x="2348389" y="5321260"/>
            <a:ext cx="9933503" cy="637103"/>
          </a:xfrm>
          <a:prstGeom prst="rect">
            <a:avLst/>
          </a:prstGeom>
          <a:solidFill>
            <a:srgbClr val="2F3343"/>
          </a:solidFill>
          <a:ln/>
        </p:spPr>
        <p:txBody>
          <a:bodyPr/>
          <a:lstStyle/>
          <a:p>
            <a:endParaRPr lang="en-US"/>
          </a:p>
        </p:txBody>
      </p:sp>
      <p:sp>
        <p:nvSpPr>
          <p:cNvPr id="18" name="Text 16"/>
          <p:cNvSpPr/>
          <p:nvPr/>
        </p:nvSpPr>
        <p:spPr>
          <a:xfrm>
            <a:off x="2570559" y="5462111"/>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Maintenance and Support</a:t>
            </a:r>
            <a:endParaRPr lang="en-US" sz="1750" dirty="0"/>
          </a:p>
        </p:txBody>
      </p:sp>
      <p:sp>
        <p:nvSpPr>
          <p:cNvPr id="19" name="Text 17"/>
          <p:cNvSpPr/>
          <p:nvPr/>
        </p:nvSpPr>
        <p:spPr>
          <a:xfrm>
            <a:off x="7541062" y="5462111"/>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80,000</a:t>
            </a:r>
            <a:endParaRPr lang="en-US" sz="1750" dirty="0"/>
          </a:p>
        </p:txBody>
      </p:sp>
      <p:sp>
        <p:nvSpPr>
          <p:cNvPr id="20" name="Text 18"/>
          <p:cNvSpPr/>
          <p:nvPr/>
        </p:nvSpPr>
        <p:spPr>
          <a:xfrm>
            <a:off x="2570559" y="6099215"/>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Miscellaneous Expenses</a:t>
            </a:r>
            <a:endParaRPr lang="en-US" sz="1750" dirty="0"/>
          </a:p>
        </p:txBody>
      </p:sp>
      <p:sp>
        <p:nvSpPr>
          <p:cNvPr id="21" name="Text 19"/>
          <p:cNvSpPr/>
          <p:nvPr/>
        </p:nvSpPr>
        <p:spPr>
          <a:xfrm>
            <a:off x="7541062" y="6099215"/>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20,000</a:t>
            </a:r>
            <a:endParaRPr lang="en-US" sz="1750" dirty="0"/>
          </a:p>
        </p:txBody>
      </p:sp>
      <p:sp>
        <p:nvSpPr>
          <p:cNvPr id="22" name="Shape 20"/>
          <p:cNvSpPr/>
          <p:nvPr/>
        </p:nvSpPr>
        <p:spPr>
          <a:xfrm>
            <a:off x="2348389" y="6595467"/>
            <a:ext cx="9933503" cy="637103"/>
          </a:xfrm>
          <a:prstGeom prst="rect">
            <a:avLst/>
          </a:prstGeom>
          <a:solidFill>
            <a:srgbClr val="2F3343"/>
          </a:solidFill>
          <a:ln/>
        </p:spPr>
        <p:txBody>
          <a:bodyPr/>
          <a:lstStyle/>
          <a:p>
            <a:endParaRPr lang="en-US"/>
          </a:p>
        </p:txBody>
      </p:sp>
      <p:sp>
        <p:nvSpPr>
          <p:cNvPr id="23" name="Text 21"/>
          <p:cNvSpPr/>
          <p:nvPr/>
        </p:nvSpPr>
        <p:spPr>
          <a:xfrm>
            <a:off x="2570559" y="6736318"/>
            <a:ext cx="4518541" cy="355402"/>
          </a:xfrm>
          <a:prstGeom prst="rect">
            <a:avLst/>
          </a:prstGeom>
          <a:noFill/>
          <a:ln/>
        </p:spPr>
        <p:txBody>
          <a:bodyPr wrap="none" rtlCol="0" anchor="t"/>
          <a:lstStyle/>
          <a:p>
            <a:pPr marL="0" indent="0">
              <a:lnSpc>
                <a:spcPts val="2799"/>
              </a:lnSpc>
              <a:buNone/>
            </a:pPr>
            <a:r>
              <a:rPr lang="en-US" sz="1750" b="1" dirty="0">
                <a:solidFill>
                  <a:srgbClr val="D6E5EF"/>
                </a:solidFill>
                <a:latin typeface="Source Sans Pro" pitchFamily="34" charset="0"/>
                <a:ea typeface="Source Sans Pro" pitchFamily="34" charset="-122"/>
                <a:cs typeface="Source Sans Pro" pitchFamily="34" charset="-120"/>
              </a:rPr>
              <a:t>Total Estimated Budget</a:t>
            </a:r>
            <a:endParaRPr lang="en-US" sz="1750" dirty="0"/>
          </a:p>
        </p:txBody>
      </p:sp>
      <p:sp>
        <p:nvSpPr>
          <p:cNvPr id="24" name="Text 22"/>
          <p:cNvSpPr/>
          <p:nvPr/>
        </p:nvSpPr>
        <p:spPr>
          <a:xfrm>
            <a:off x="7541062" y="6736318"/>
            <a:ext cx="4518541" cy="355402"/>
          </a:xfrm>
          <a:prstGeom prst="rect">
            <a:avLst/>
          </a:prstGeom>
          <a:noFill/>
          <a:ln/>
        </p:spPr>
        <p:txBody>
          <a:bodyPr wrap="none" rtlCol="0" anchor="t"/>
          <a:lstStyle/>
          <a:p>
            <a:pPr marL="0" indent="0">
              <a:lnSpc>
                <a:spcPts val="2799"/>
              </a:lnSpc>
              <a:buNone/>
            </a:pPr>
            <a:r>
              <a:rPr lang="en-US" sz="1750" b="1" dirty="0">
                <a:solidFill>
                  <a:srgbClr val="D6E5EF"/>
                </a:solidFill>
                <a:latin typeface="Source Sans Pro" pitchFamily="34" charset="0"/>
                <a:ea typeface="Source Sans Pro" pitchFamily="34" charset="-122"/>
                <a:cs typeface="Source Sans Pro" pitchFamily="34" charset="-120"/>
              </a:rPr>
              <a:t> 1,050,000</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p:cTn id="92" dur="500" fill="hold"/>
                                        <p:tgtEl>
                                          <p:spTgt spid="21"/>
                                        </p:tgtEl>
                                        <p:attrNameLst>
                                          <p:attrName>ppt_w</p:attrName>
                                        </p:attrNameLst>
                                      </p:cBhvr>
                                      <p:tavLst>
                                        <p:tav tm="0">
                                          <p:val>
                                            <p:fltVal val="0"/>
                                          </p:val>
                                        </p:tav>
                                        <p:tav tm="100000">
                                          <p:val>
                                            <p:strVal val="#ppt_w"/>
                                          </p:val>
                                        </p:tav>
                                      </p:tavLst>
                                    </p:anim>
                                    <p:anim calcmode="lin" valueType="num">
                                      <p:cBhvr>
                                        <p:cTn id="93" dur="500" fill="hold"/>
                                        <p:tgtEl>
                                          <p:spTgt spid="21"/>
                                        </p:tgtEl>
                                        <p:attrNameLst>
                                          <p:attrName>ppt_h</p:attrName>
                                        </p:attrNameLst>
                                      </p:cBhvr>
                                      <p:tavLst>
                                        <p:tav tm="0">
                                          <p:val>
                                            <p:fltVal val="0"/>
                                          </p:val>
                                        </p:tav>
                                        <p:tav tm="100000">
                                          <p:val>
                                            <p:strVal val="#ppt_h"/>
                                          </p:val>
                                        </p:tav>
                                      </p:tavLst>
                                    </p:anim>
                                    <p:animEffect transition="in" filter="fade">
                                      <p:cBhvr>
                                        <p:cTn id="94" dur="500"/>
                                        <p:tgtEl>
                                          <p:spTgt spid="2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Effect transition="in" filter="fade">
                                      <p:cBhvr>
                                        <p:cTn id="99" dur="500"/>
                                        <p:tgtEl>
                                          <p:spTgt spid="2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p:cTn id="107" dur="500" fill="hold"/>
                                        <p:tgtEl>
                                          <p:spTgt spid="24"/>
                                        </p:tgtEl>
                                        <p:attrNameLst>
                                          <p:attrName>ppt_w</p:attrName>
                                        </p:attrNameLst>
                                      </p:cBhvr>
                                      <p:tavLst>
                                        <p:tav tm="0">
                                          <p:val>
                                            <p:fltVal val="0"/>
                                          </p:val>
                                        </p:tav>
                                        <p:tav tm="100000">
                                          <p:val>
                                            <p:strVal val="#ppt_w"/>
                                          </p:val>
                                        </p:tav>
                                      </p:tavLst>
                                    </p:anim>
                                    <p:anim calcmode="lin" valueType="num">
                                      <p:cBhvr>
                                        <p:cTn id="108" dur="500" fill="hold"/>
                                        <p:tgtEl>
                                          <p:spTgt spid="24"/>
                                        </p:tgtEl>
                                        <p:attrNameLst>
                                          <p:attrName>ppt_h</p:attrName>
                                        </p:attrNameLst>
                                      </p:cBhvr>
                                      <p:tavLst>
                                        <p:tav tm="0">
                                          <p:val>
                                            <p:fltVal val="0"/>
                                          </p:val>
                                        </p:tav>
                                        <p:tav tm="100000">
                                          <p:val>
                                            <p:strVal val="#ppt_h"/>
                                          </p:val>
                                        </p:tav>
                                      </p:tavLst>
                                    </p:anim>
                                    <p:animEffect transition="in" filter="fade">
                                      <p:cBhvr>
                                        <p:cTn id="10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2348389" y="2486382"/>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Schedule</a:t>
            </a:r>
            <a:endParaRPr lang="en-US" sz="4374" dirty="0"/>
          </a:p>
        </p:txBody>
      </p:sp>
      <p:pic>
        <p:nvPicPr>
          <p:cNvPr id="5" name="Image 0" descr="preencoded.png"/>
          <p:cNvPicPr>
            <a:picLocks noChangeAspect="1"/>
          </p:cNvPicPr>
          <p:nvPr/>
        </p:nvPicPr>
        <p:blipFill>
          <a:blip r:embed="rId3"/>
          <a:stretch>
            <a:fillRect/>
          </a:stretch>
        </p:blipFill>
        <p:spPr>
          <a:xfrm>
            <a:off x="2348389" y="3625096"/>
            <a:ext cx="9933503" cy="21180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2348389" y="1040963"/>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Interviews</a:t>
            </a:r>
            <a:endParaRPr lang="en-US" sz="4374" dirty="0"/>
          </a:p>
        </p:txBody>
      </p:sp>
      <p:sp>
        <p:nvSpPr>
          <p:cNvPr id="5" name="Text 3"/>
          <p:cNvSpPr/>
          <p:nvPr/>
        </p:nvSpPr>
        <p:spPr>
          <a:xfrm>
            <a:off x="2348389" y="2068592"/>
            <a:ext cx="3520440" cy="416481"/>
          </a:xfrm>
          <a:prstGeom prst="rect">
            <a:avLst/>
          </a:prstGeom>
          <a:noFill/>
          <a:ln/>
        </p:spPr>
        <p:txBody>
          <a:bodyPr wrap="none" rtlCol="0" anchor="t"/>
          <a:lstStyle/>
          <a:p>
            <a:pPr marL="0" indent="0">
              <a:lnSpc>
                <a:spcPts val="3281"/>
              </a:lnSpc>
              <a:buNone/>
            </a:pPr>
            <a:r>
              <a:rPr lang="en-US" sz="2624" dirty="0">
                <a:solidFill>
                  <a:srgbClr val="6EB9FC"/>
                </a:solidFill>
                <a:latin typeface="Lora" pitchFamily="34" charset="0"/>
                <a:ea typeface="Lora" pitchFamily="34" charset="-122"/>
                <a:cs typeface="Lora" pitchFamily="34" charset="-120"/>
              </a:rPr>
              <a:t>Interviewed Librarians</a:t>
            </a:r>
            <a:endParaRPr lang="en-US" sz="2624" dirty="0"/>
          </a:p>
        </p:txBody>
      </p:sp>
      <p:sp>
        <p:nvSpPr>
          <p:cNvPr id="6" name="Text 4"/>
          <p:cNvSpPr/>
          <p:nvPr/>
        </p:nvSpPr>
        <p:spPr>
          <a:xfrm>
            <a:off x="2703790" y="2818328"/>
            <a:ext cx="9578102"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Source Sans Pro" pitchFamily="34" charset="0"/>
                <a:ea typeface="Source Sans Pro" pitchFamily="34" charset="-122"/>
                <a:cs typeface="Source Sans Pro" pitchFamily="34" charset="-120"/>
              </a:rPr>
              <a:t>NUST Library:</a:t>
            </a:r>
            <a:endParaRPr lang="en-US" sz="1750" dirty="0"/>
          </a:p>
        </p:txBody>
      </p:sp>
      <p:sp>
        <p:nvSpPr>
          <p:cNvPr id="7" name="Text 5"/>
          <p:cNvSpPr/>
          <p:nvPr/>
        </p:nvSpPr>
        <p:spPr>
          <a:xfrm>
            <a:off x="3059311" y="3262551"/>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Semi-automated system.</a:t>
            </a:r>
            <a:endParaRPr lang="en-US" sz="1750" dirty="0"/>
          </a:p>
        </p:txBody>
      </p:sp>
      <p:sp>
        <p:nvSpPr>
          <p:cNvPr id="8" name="Text 6"/>
          <p:cNvSpPr/>
          <p:nvPr/>
        </p:nvSpPr>
        <p:spPr>
          <a:xfrm>
            <a:off x="3059311" y="3706773"/>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Gathering insights on current challenges and desired enhancements.</a:t>
            </a:r>
            <a:endParaRPr lang="en-US" sz="1750" dirty="0"/>
          </a:p>
        </p:txBody>
      </p:sp>
      <p:sp>
        <p:nvSpPr>
          <p:cNvPr id="9" name="Text 7"/>
          <p:cNvSpPr/>
          <p:nvPr/>
        </p:nvSpPr>
        <p:spPr>
          <a:xfrm>
            <a:off x="2703790" y="4150995"/>
            <a:ext cx="9578102"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Source Sans Pro" pitchFamily="34" charset="0"/>
                <a:ea typeface="Source Sans Pro" pitchFamily="34" charset="-122"/>
                <a:cs typeface="Source Sans Pro" pitchFamily="34" charset="-120"/>
              </a:rPr>
              <a:t>Punjab Library:</a:t>
            </a:r>
            <a:endParaRPr lang="en-US" sz="1750" dirty="0"/>
          </a:p>
        </p:txBody>
      </p:sp>
      <p:sp>
        <p:nvSpPr>
          <p:cNvPr id="10" name="Text 8"/>
          <p:cNvSpPr/>
          <p:nvPr/>
        </p:nvSpPr>
        <p:spPr>
          <a:xfrm>
            <a:off x="3059311" y="4595217"/>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Completely manual system.</a:t>
            </a:r>
            <a:endParaRPr lang="en-US" sz="1750" dirty="0"/>
          </a:p>
        </p:txBody>
      </p:sp>
      <p:sp>
        <p:nvSpPr>
          <p:cNvPr id="11" name="Text 9"/>
          <p:cNvSpPr/>
          <p:nvPr/>
        </p:nvSpPr>
        <p:spPr>
          <a:xfrm>
            <a:off x="3059311" y="5039439"/>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Exploring requirements to transition to an automated system.</a:t>
            </a:r>
            <a:endParaRPr lang="en-US" sz="1750" dirty="0"/>
          </a:p>
        </p:txBody>
      </p:sp>
      <p:sp>
        <p:nvSpPr>
          <p:cNvPr id="12" name="Text 10"/>
          <p:cNvSpPr/>
          <p:nvPr/>
        </p:nvSpPr>
        <p:spPr>
          <a:xfrm>
            <a:off x="2348389" y="5728097"/>
            <a:ext cx="2666286" cy="416481"/>
          </a:xfrm>
          <a:prstGeom prst="rect">
            <a:avLst/>
          </a:prstGeom>
          <a:noFill/>
          <a:ln/>
        </p:spPr>
        <p:txBody>
          <a:bodyPr wrap="none" rtlCol="0" anchor="t"/>
          <a:lstStyle/>
          <a:p>
            <a:pPr marL="0" indent="0">
              <a:lnSpc>
                <a:spcPts val="3281"/>
              </a:lnSpc>
              <a:buNone/>
            </a:pPr>
            <a:r>
              <a:rPr lang="en-US" sz="2624" dirty="0">
                <a:solidFill>
                  <a:srgbClr val="6EB9FC"/>
                </a:solidFill>
                <a:latin typeface="Lora" pitchFamily="34" charset="0"/>
                <a:ea typeface="Lora" pitchFamily="34" charset="-122"/>
                <a:cs typeface="Lora" pitchFamily="34" charset="-120"/>
              </a:rPr>
              <a:t>Objective</a:t>
            </a:r>
            <a:endParaRPr lang="en-US" sz="2624" dirty="0"/>
          </a:p>
        </p:txBody>
      </p:sp>
      <p:sp>
        <p:nvSpPr>
          <p:cNvPr id="13" name="Text 11"/>
          <p:cNvSpPr/>
          <p:nvPr/>
        </p:nvSpPr>
        <p:spPr>
          <a:xfrm>
            <a:off x="2348389" y="6477833"/>
            <a:ext cx="9933503"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Interviews conducted to gather comprehensive requirements for the development of a tailored Library Management System.</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712131"/>
            <a:ext cx="4953000" cy="555427"/>
          </a:xfrm>
          <a:prstGeom prst="rect">
            <a:avLst/>
          </a:prstGeom>
          <a:noFill/>
          <a:ln/>
        </p:spPr>
        <p:txBody>
          <a:bodyPr wrap="none" rtlCol="0" anchor="t"/>
          <a:lstStyle/>
          <a:p>
            <a:pPr marL="0" indent="0">
              <a:lnSpc>
                <a:spcPts val="4374"/>
              </a:lnSpc>
              <a:buNone/>
            </a:pPr>
            <a:r>
              <a:rPr lang="en-US" sz="3499" dirty="0">
                <a:solidFill>
                  <a:srgbClr val="6EB9FC"/>
                </a:solidFill>
                <a:latin typeface="Lora" pitchFamily="34" charset="0"/>
                <a:ea typeface="Lora" pitchFamily="34" charset="-122"/>
                <a:cs typeface="Lora" pitchFamily="34" charset="-120"/>
              </a:rPr>
              <a:t>Conclusion &amp; Questions</a:t>
            </a:r>
            <a:endParaRPr lang="en-US" sz="349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491258"/>
            <a:ext cx="68122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Users and User Objectives</a:t>
            </a:r>
            <a:endParaRPr lang="en-US" sz="4374" dirty="0"/>
          </a:p>
        </p:txBody>
      </p:sp>
      <p:sp>
        <p:nvSpPr>
          <p:cNvPr id="6" name="Shape 3"/>
          <p:cNvSpPr/>
          <p:nvPr/>
        </p:nvSpPr>
        <p:spPr>
          <a:xfrm>
            <a:off x="833199" y="2518886"/>
            <a:ext cx="4542115" cy="2353985"/>
          </a:xfrm>
          <a:prstGeom prst="roundRect">
            <a:avLst>
              <a:gd name="adj" fmla="val 2832"/>
            </a:avLst>
          </a:prstGeom>
          <a:solidFill>
            <a:srgbClr val="2F3343"/>
          </a:solidFill>
          <a:ln/>
        </p:spPr>
        <p:txBody>
          <a:bodyPr/>
          <a:lstStyle/>
          <a:p>
            <a:endParaRPr lang="en-US"/>
          </a:p>
        </p:txBody>
      </p:sp>
      <p:sp>
        <p:nvSpPr>
          <p:cNvPr id="7" name="Text 4"/>
          <p:cNvSpPr/>
          <p:nvPr/>
        </p:nvSpPr>
        <p:spPr>
          <a:xfrm>
            <a:off x="1055370" y="2741057"/>
            <a:ext cx="2221944" cy="35480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Librarians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8" name="Text 5"/>
          <p:cNvSpPr/>
          <p:nvPr/>
        </p:nvSpPr>
        <p:spPr>
          <a:xfrm>
            <a:off x="1055370" y="3229094"/>
            <a:ext cx="4097774"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Efficiently manage library resources, automate check-in and check-out processes, and provide a seamless user experience.</a:t>
            </a:r>
            <a:endParaRPr lang="en-US" sz="1750" dirty="0"/>
          </a:p>
        </p:txBody>
      </p:sp>
      <p:sp>
        <p:nvSpPr>
          <p:cNvPr id="9" name="Shape 6"/>
          <p:cNvSpPr/>
          <p:nvPr/>
        </p:nvSpPr>
        <p:spPr>
          <a:xfrm>
            <a:off x="5597485" y="2518886"/>
            <a:ext cx="4542115" cy="2353985"/>
          </a:xfrm>
          <a:prstGeom prst="roundRect">
            <a:avLst>
              <a:gd name="adj" fmla="val 2832"/>
            </a:avLst>
          </a:prstGeom>
          <a:solidFill>
            <a:srgbClr val="2F3343"/>
          </a:solidFill>
          <a:ln/>
        </p:spPr>
        <p:txBody>
          <a:bodyPr/>
          <a:lstStyle/>
          <a:p>
            <a:endParaRPr lang="en-US" dirty="0"/>
          </a:p>
        </p:txBody>
      </p:sp>
      <p:sp>
        <p:nvSpPr>
          <p:cNvPr id="10" name="Text 7"/>
          <p:cNvSpPr/>
          <p:nvPr/>
        </p:nvSpPr>
        <p:spPr>
          <a:xfrm>
            <a:off x="5819656" y="2741057"/>
            <a:ext cx="2221944" cy="35480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Patrons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1" name="Text 8"/>
          <p:cNvSpPr/>
          <p:nvPr/>
        </p:nvSpPr>
        <p:spPr>
          <a:xfrm>
            <a:off x="5819656" y="3229094"/>
            <a:ext cx="4097774"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Search and reserve books easily, receive notifications for due dates and availability, and access personalized reading recommendations.</a:t>
            </a:r>
            <a:endParaRPr lang="en-US" sz="1750" dirty="0"/>
          </a:p>
        </p:txBody>
      </p:sp>
      <p:sp>
        <p:nvSpPr>
          <p:cNvPr id="12" name="Shape 9"/>
          <p:cNvSpPr/>
          <p:nvPr/>
        </p:nvSpPr>
        <p:spPr>
          <a:xfrm>
            <a:off x="833199" y="5095042"/>
            <a:ext cx="9306401" cy="1643182"/>
          </a:xfrm>
          <a:prstGeom prst="roundRect">
            <a:avLst>
              <a:gd name="adj" fmla="val 4057"/>
            </a:avLst>
          </a:prstGeom>
          <a:solidFill>
            <a:srgbClr val="2F3343"/>
          </a:solidFill>
          <a:ln/>
        </p:spPr>
        <p:txBody>
          <a:bodyPr/>
          <a:lstStyle/>
          <a:p>
            <a:endParaRPr lang="en-US"/>
          </a:p>
        </p:txBody>
      </p:sp>
      <p:sp>
        <p:nvSpPr>
          <p:cNvPr id="13" name="Text 10"/>
          <p:cNvSpPr/>
          <p:nvPr/>
        </p:nvSpPr>
        <p:spPr>
          <a:xfrm>
            <a:off x="1055370" y="5317212"/>
            <a:ext cx="2354580" cy="35480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Administrators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4" name="Text 11"/>
          <p:cNvSpPr/>
          <p:nvPr/>
        </p:nvSpPr>
        <p:spPr>
          <a:xfrm>
            <a:off x="1055370" y="5805249"/>
            <a:ext cx="8862060"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Generate comprehensive reports, monitor inventory, analyze user data, and optimize library operations for better decision-making.</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13063" y="0"/>
            <a:ext cx="14630400" cy="8507968"/>
          </a:xfrm>
          <a:prstGeom prst="rect">
            <a:avLst/>
          </a:prstGeom>
          <a:solidFill>
            <a:srgbClr val="252833"/>
          </a:solidFill>
          <a:ln/>
        </p:spPr>
        <p:txBody>
          <a:bodyPr/>
          <a:lstStyle/>
          <a:p>
            <a:endParaRPr lang="en-US"/>
          </a:p>
        </p:txBody>
      </p:sp>
      <p:sp>
        <p:nvSpPr>
          <p:cNvPr id="4" name="Text 2"/>
          <p:cNvSpPr/>
          <p:nvPr/>
        </p:nvSpPr>
        <p:spPr>
          <a:xfrm>
            <a:off x="3405426" y="480893"/>
            <a:ext cx="5097780" cy="546616"/>
          </a:xfrm>
          <a:prstGeom prst="rect">
            <a:avLst/>
          </a:prstGeom>
          <a:noFill/>
          <a:ln/>
        </p:spPr>
        <p:txBody>
          <a:bodyPr wrap="none" rtlCol="0" anchor="t"/>
          <a:lstStyle/>
          <a:p>
            <a:pPr marL="0" indent="0">
              <a:lnSpc>
                <a:spcPts val="4304"/>
              </a:lnSpc>
              <a:buNone/>
            </a:pPr>
            <a:r>
              <a:rPr lang="en-US" sz="3443" dirty="0">
                <a:solidFill>
                  <a:srgbClr val="6EB9FC"/>
                </a:solidFill>
                <a:latin typeface="Lora" pitchFamily="34" charset="0"/>
                <a:ea typeface="Lora" pitchFamily="34" charset="-122"/>
                <a:cs typeface="Lora" pitchFamily="34" charset="-120"/>
              </a:rPr>
              <a:t>Functional Requirements</a:t>
            </a:r>
            <a:endParaRPr lang="en-US" sz="3443" dirty="0"/>
          </a:p>
        </p:txBody>
      </p:sp>
      <p:pic>
        <p:nvPicPr>
          <p:cNvPr id="5" name="Image 0" descr="preencoded.png"/>
          <p:cNvPicPr>
            <a:picLocks noChangeAspect="1"/>
          </p:cNvPicPr>
          <p:nvPr/>
        </p:nvPicPr>
        <p:blipFill>
          <a:blip r:embed="rId3"/>
          <a:stretch>
            <a:fillRect/>
          </a:stretch>
        </p:blipFill>
        <p:spPr>
          <a:xfrm>
            <a:off x="2817733" y="1324690"/>
            <a:ext cx="3909655" cy="699611"/>
          </a:xfrm>
          <a:prstGeom prst="rect">
            <a:avLst/>
          </a:prstGeom>
        </p:spPr>
      </p:pic>
      <p:sp>
        <p:nvSpPr>
          <p:cNvPr id="6" name="Text 3"/>
          <p:cNvSpPr/>
          <p:nvPr/>
        </p:nvSpPr>
        <p:spPr>
          <a:xfrm>
            <a:off x="3199030" y="2160328"/>
            <a:ext cx="3147060" cy="273248"/>
          </a:xfrm>
          <a:prstGeom prst="rect">
            <a:avLst/>
          </a:prstGeom>
          <a:noFill/>
          <a:ln/>
        </p:spPr>
        <p:txBody>
          <a:bodyPr wrap="none" rtlCol="0" anchor="t"/>
          <a:lstStyle/>
          <a:p>
            <a:pPr marL="0" indent="0" algn="l">
              <a:lnSpc>
                <a:spcPts val="2152"/>
              </a:lnSpc>
              <a:buNone/>
            </a:pPr>
            <a:r>
              <a:rPr lang="en-US" sz="1722" dirty="0">
                <a:solidFill>
                  <a:srgbClr val="6EB9FC"/>
                </a:solidFill>
                <a:latin typeface="Lora" pitchFamily="34" charset="0"/>
                <a:ea typeface="Lora" pitchFamily="34" charset="-122"/>
                <a:cs typeface="Lora" pitchFamily="34" charset="-120"/>
              </a:rPr>
              <a:t>Data Storage and Management</a:t>
            </a:r>
            <a:endParaRPr lang="en-US" sz="1722" dirty="0"/>
          </a:p>
        </p:txBody>
      </p:sp>
      <p:sp>
        <p:nvSpPr>
          <p:cNvPr id="7" name="Text 4"/>
          <p:cNvSpPr/>
          <p:nvPr/>
        </p:nvSpPr>
        <p:spPr>
          <a:xfrm>
            <a:off x="2905184" y="2535529"/>
            <a:ext cx="3734752" cy="1678781"/>
          </a:xfrm>
          <a:prstGeom prst="rect">
            <a:avLst/>
          </a:prstGeom>
          <a:noFill/>
          <a:ln/>
        </p:spPr>
        <p:txBody>
          <a:bodyPr wrap="square" rtlCol="0" anchor="t"/>
          <a:lstStyle/>
          <a:p>
            <a:pPr marL="0" indent="0" algn="just">
              <a:lnSpc>
                <a:spcPts val="2204"/>
              </a:lnSpc>
              <a:buNone/>
            </a:pPr>
            <a:r>
              <a:rPr lang="en-US" dirty="0">
                <a:solidFill>
                  <a:srgbClr val="D6E5EF"/>
                </a:solidFill>
                <a:latin typeface="Source Sans Pro" pitchFamily="34" charset="0"/>
                <a:ea typeface="Source Sans Pro" pitchFamily="34" charset="-122"/>
                <a:cs typeface="Source Sans Pro" pitchFamily="34" charset="-120"/>
              </a:rPr>
              <a:t>The system securely stores a variety of library data, ensuring organized and confidential storage. Data privacy is maintained through encryption and secure procedures.</a:t>
            </a:r>
            <a:endParaRPr lang="en-US" dirty="0"/>
          </a:p>
        </p:txBody>
      </p:sp>
      <p:pic>
        <p:nvPicPr>
          <p:cNvPr id="8" name="Image 1" descr="preencoded.png"/>
          <p:cNvPicPr>
            <a:picLocks noChangeAspect="1"/>
          </p:cNvPicPr>
          <p:nvPr/>
        </p:nvPicPr>
        <p:blipFill>
          <a:blip r:embed="rId4"/>
          <a:stretch>
            <a:fillRect/>
          </a:stretch>
        </p:blipFill>
        <p:spPr>
          <a:xfrm>
            <a:off x="7590234" y="1324690"/>
            <a:ext cx="3909774" cy="699611"/>
          </a:xfrm>
          <a:prstGeom prst="rect">
            <a:avLst/>
          </a:prstGeom>
        </p:spPr>
      </p:pic>
      <p:sp>
        <p:nvSpPr>
          <p:cNvPr id="9" name="Text 5"/>
          <p:cNvSpPr/>
          <p:nvPr/>
        </p:nvSpPr>
        <p:spPr>
          <a:xfrm>
            <a:off x="7489984" y="2339221"/>
            <a:ext cx="1874520" cy="273248"/>
          </a:xfrm>
          <a:prstGeom prst="rect">
            <a:avLst/>
          </a:prstGeom>
          <a:noFill/>
          <a:ln/>
        </p:spPr>
        <p:txBody>
          <a:bodyPr wrap="none" rtlCol="0" anchor="t"/>
          <a:lstStyle/>
          <a:p>
            <a:pPr marL="0" indent="0" algn="l">
              <a:lnSpc>
                <a:spcPts val="2152"/>
              </a:lnSpc>
              <a:buNone/>
            </a:pPr>
            <a:r>
              <a:rPr lang="en-US" sz="1722" dirty="0">
                <a:solidFill>
                  <a:srgbClr val="6EB9FC"/>
                </a:solidFill>
                <a:latin typeface="Lora" pitchFamily="34" charset="0"/>
                <a:ea typeface="Lora" pitchFamily="34" charset="-122"/>
                <a:cs typeface="Lora" pitchFamily="34" charset="-120"/>
              </a:rPr>
              <a:t>User Management</a:t>
            </a:r>
            <a:endParaRPr lang="en-US" sz="1722" dirty="0"/>
          </a:p>
        </p:txBody>
      </p:sp>
      <p:sp>
        <p:nvSpPr>
          <p:cNvPr id="10" name="Text 6"/>
          <p:cNvSpPr/>
          <p:nvPr/>
        </p:nvSpPr>
        <p:spPr>
          <a:xfrm>
            <a:off x="7489984" y="2717363"/>
            <a:ext cx="4501719" cy="1678781"/>
          </a:xfrm>
          <a:prstGeom prst="rect">
            <a:avLst/>
          </a:prstGeom>
          <a:noFill/>
          <a:ln/>
        </p:spPr>
        <p:txBody>
          <a:bodyPr wrap="square" rtlCol="0" anchor="t"/>
          <a:lstStyle/>
          <a:p>
            <a:pPr marL="0" indent="0" algn="just">
              <a:lnSpc>
                <a:spcPts val="2204"/>
              </a:lnSpc>
              <a:buNone/>
            </a:pPr>
            <a:r>
              <a:rPr lang="en-US" sz="1600" dirty="0">
                <a:solidFill>
                  <a:srgbClr val="D6E5EF"/>
                </a:solidFill>
                <a:latin typeface="Source Sans Pro" pitchFamily="34" charset="0"/>
                <a:ea typeface="Source Sans Pro" pitchFamily="34" charset="-122"/>
                <a:cs typeface="Source Sans Pro" pitchFamily="34" charset="-120"/>
              </a:rPr>
              <a:t>Streamlined processes for user registration, profile updates, and account management optimize efficiency. The system supports role-based access controls, customizing functionalities for patrons, librarians, and administrators</a:t>
            </a:r>
            <a:endParaRPr lang="en-US" sz="1600" dirty="0"/>
          </a:p>
        </p:txBody>
      </p:sp>
      <p:pic>
        <p:nvPicPr>
          <p:cNvPr id="11" name="Image 2" descr="preencoded.png"/>
          <p:cNvPicPr>
            <a:picLocks noChangeAspect="1"/>
          </p:cNvPicPr>
          <p:nvPr/>
        </p:nvPicPr>
        <p:blipFill>
          <a:blip r:embed="rId5"/>
          <a:stretch>
            <a:fillRect/>
          </a:stretch>
        </p:blipFill>
        <p:spPr>
          <a:xfrm>
            <a:off x="2817733" y="4816555"/>
            <a:ext cx="3909655" cy="699611"/>
          </a:xfrm>
          <a:prstGeom prst="rect">
            <a:avLst/>
          </a:prstGeom>
        </p:spPr>
      </p:pic>
      <p:sp>
        <p:nvSpPr>
          <p:cNvPr id="12" name="Text 7"/>
          <p:cNvSpPr/>
          <p:nvPr/>
        </p:nvSpPr>
        <p:spPr>
          <a:xfrm>
            <a:off x="3602890" y="5646940"/>
            <a:ext cx="2339340" cy="273248"/>
          </a:xfrm>
          <a:prstGeom prst="rect">
            <a:avLst/>
          </a:prstGeom>
          <a:noFill/>
          <a:ln/>
        </p:spPr>
        <p:txBody>
          <a:bodyPr wrap="none" rtlCol="0" anchor="t"/>
          <a:lstStyle/>
          <a:p>
            <a:pPr marL="0" indent="0" algn="l">
              <a:lnSpc>
                <a:spcPts val="2152"/>
              </a:lnSpc>
              <a:buNone/>
            </a:pPr>
            <a:r>
              <a:rPr lang="en-US" sz="1722" dirty="0">
                <a:solidFill>
                  <a:srgbClr val="6EB9FC"/>
                </a:solidFill>
                <a:latin typeface="Lora" pitchFamily="34" charset="0"/>
                <a:ea typeface="Lora" pitchFamily="34" charset="-122"/>
                <a:cs typeface="Lora" pitchFamily="34" charset="-120"/>
              </a:rPr>
              <a:t>Resource Management</a:t>
            </a:r>
            <a:endParaRPr lang="en-US" sz="1722" dirty="0"/>
          </a:p>
        </p:txBody>
      </p:sp>
      <p:sp>
        <p:nvSpPr>
          <p:cNvPr id="13" name="Text 8"/>
          <p:cNvSpPr/>
          <p:nvPr/>
        </p:nvSpPr>
        <p:spPr>
          <a:xfrm>
            <a:off x="2992634" y="6093719"/>
            <a:ext cx="3734753" cy="1678781"/>
          </a:xfrm>
          <a:prstGeom prst="rect">
            <a:avLst/>
          </a:prstGeom>
          <a:noFill/>
          <a:ln/>
        </p:spPr>
        <p:txBody>
          <a:bodyPr wrap="square" rtlCol="0" anchor="t"/>
          <a:lstStyle/>
          <a:p>
            <a:pPr algn="just">
              <a:lnSpc>
                <a:spcPts val="2204"/>
              </a:lnSpc>
            </a:pPr>
            <a:r>
              <a:rPr lang="en-US" dirty="0">
                <a:solidFill>
                  <a:srgbClr val="D6E5EF"/>
                </a:solidFill>
                <a:latin typeface="Source Sans Pro" pitchFamily="34" charset="0"/>
                <a:ea typeface="Source Sans Pro" pitchFamily="34" charset="-122"/>
              </a:rPr>
              <a:t>The system offers a comprehensive suite for managing library resources, including intuitive interfaces for cataloging, streamlined check-out, return workflows, and robust tracking of resource locations and availability.</a:t>
            </a:r>
          </a:p>
        </p:txBody>
      </p:sp>
      <p:pic>
        <p:nvPicPr>
          <p:cNvPr id="14" name="Image 3" descr="preencoded.png"/>
          <p:cNvPicPr>
            <a:picLocks noChangeAspect="1"/>
          </p:cNvPicPr>
          <p:nvPr/>
        </p:nvPicPr>
        <p:blipFill>
          <a:blip r:embed="rId6"/>
          <a:stretch>
            <a:fillRect/>
          </a:stretch>
        </p:blipFill>
        <p:spPr>
          <a:xfrm>
            <a:off x="7590234" y="4812608"/>
            <a:ext cx="3909774" cy="699611"/>
          </a:xfrm>
          <a:prstGeom prst="rect">
            <a:avLst/>
          </a:prstGeom>
        </p:spPr>
      </p:pic>
      <p:sp>
        <p:nvSpPr>
          <p:cNvPr id="15" name="Text 9"/>
          <p:cNvSpPr/>
          <p:nvPr/>
        </p:nvSpPr>
        <p:spPr>
          <a:xfrm>
            <a:off x="7590234" y="5790587"/>
            <a:ext cx="2385060" cy="273248"/>
          </a:xfrm>
          <a:prstGeom prst="rect">
            <a:avLst/>
          </a:prstGeom>
          <a:noFill/>
          <a:ln/>
        </p:spPr>
        <p:txBody>
          <a:bodyPr wrap="none" rtlCol="0" anchor="t"/>
          <a:lstStyle/>
          <a:p>
            <a:pPr marL="0" indent="0" algn="l">
              <a:lnSpc>
                <a:spcPts val="2152"/>
              </a:lnSpc>
              <a:buNone/>
            </a:pPr>
            <a:r>
              <a:rPr lang="en-US" sz="1722" dirty="0">
                <a:solidFill>
                  <a:srgbClr val="6EB9FC"/>
                </a:solidFill>
                <a:latin typeface="Lora" pitchFamily="34" charset="0"/>
                <a:ea typeface="Lora" pitchFamily="34" charset="-122"/>
                <a:cs typeface="Lora" pitchFamily="34" charset="-120"/>
              </a:rPr>
              <a:t>Search and Reservation</a:t>
            </a:r>
            <a:endParaRPr lang="en-US" sz="1722" dirty="0"/>
          </a:p>
        </p:txBody>
      </p:sp>
      <p:sp>
        <p:nvSpPr>
          <p:cNvPr id="16" name="Text 10"/>
          <p:cNvSpPr/>
          <p:nvPr/>
        </p:nvSpPr>
        <p:spPr>
          <a:xfrm>
            <a:off x="7590234" y="6194168"/>
            <a:ext cx="3909774" cy="1678781"/>
          </a:xfrm>
          <a:prstGeom prst="rect">
            <a:avLst/>
          </a:prstGeom>
          <a:noFill/>
          <a:ln/>
        </p:spPr>
        <p:txBody>
          <a:bodyPr wrap="square" rtlCol="0" anchor="t"/>
          <a:lstStyle/>
          <a:p>
            <a:pPr marL="0" indent="0" algn="just">
              <a:lnSpc>
                <a:spcPts val="2204"/>
              </a:lnSpc>
              <a:buNone/>
            </a:pPr>
            <a:r>
              <a:rPr lang="en-US" sz="1600" dirty="0">
                <a:solidFill>
                  <a:srgbClr val="D6E5EF"/>
                </a:solidFill>
                <a:latin typeface="Source Sans Pro" pitchFamily="34" charset="0"/>
                <a:ea typeface="Source Sans Pro" pitchFamily="34" charset="-122"/>
                <a:cs typeface="Source Sans Pro" pitchFamily="34" charset="-120"/>
              </a:rPr>
              <a:t>Users benefit from a swift resource search using diverse filters and keywords through an advanced search engine. The reservation system allows users to reserve items, join waitlists, and receive real-time updates on status changes.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2630922" y="490120"/>
            <a:ext cx="4226957" cy="756404"/>
          </a:xfrm>
          <a:prstGeom prst="rect">
            <a:avLst/>
          </a:prstGeom>
        </p:spPr>
      </p:pic>
      <p:sp>
        <p:nvSpPr>
          <p:cNvPr id="5" name="Text 2"/>
          <p:cNvSpPr/>
          <p:nvPr/>
        </p:nvSpPr>
        <p:spPr>
          <a:xfrm>
            <a:off x="3445189" y="1390710"/>
            <a:ext cx="2598420" cy="295394"/>
          </a:xfrm>
          <a:prstGeom prst="rect">
            <a:avLst/>
          </a:prstGeom>
          <a:noFill/>
          <a:ln/>
        </p:spPr>
        <p:txBody>
          <a:bodyPr wrap="none" rtlCol="0" anchor="t"/>
          <a:lstStyle/>
          <a:p>
            <a:pPr marL="0" indent="0" algn="l">
              <a:lnSpc>
                <a:spcPts val="2327"/>
              </a:lnSpc>
              <a:buNone/>
            </a:pPr>
            <a:r>
              <a:rPr lang="en-US" sz="1861" dirty="0">
                <a:solidFill>
                  <a:srgbClr val="6EB9FC"/>
                </a:solidFill>
                <a:latin typeface="Lora" pitchFamily="34" charset="0"/>
                <a:ea typeface="Lora" pitchFamily="34" charset="-122"/>
                <a:cs typeface="Lora" pitchFamily="34" charset="-120"/>
              </a:rPr>
              <a:t>Notifications and Alerts</a:t>
            </a:r>
            <a:endParaRPr lang="en-US" sz="1861" dirty="0"/>
          </a:p>
        </p:txBody>
      </p:sp>
      <p:sp>
        <p:nvSpPr>
          <p:cNvPr id="6" name="Text 3"/>
          <p:cNvSpPr/>
          <p:nvPr/>
        </p:nvSpPr>
        <p:spPr>
          <a:xfrm>
            <a:off x="2712451" y="1762170"/>
            <a:ext cx="4061430" cy="1814513"/>
          </a:xfrm>
          <a:prstGeom prst="rect">
            <a:avLst/>
          </a:prstGeom>
          <a:noFill/>
          <a:ln/>
        </p:spPr>
        <p:txBody>
          <a:bodyPr wrap="square" rtlCol="0" anchor="t"/>
          <a:lstStyle/>
          <a:p>
            <a:pPr algn="just">
              <a:lnSpc>
                <a:spcPts val="2204"/>
              </a:lnSpc>
            </a:pPr>
            <a:r>
              <a:rPr lang="en-US" dirty="0">
                <a:solidFill>
                  <a:srgbClr val="D6E5EF"/>
                </a:solidFill>
                <a:latin typeface="Source Sans Pro" pitchFamily="34" charset="0"/>
                <a:ea typeface="Source Sans Pro" pitchFamily="34" charset="-122"/>
              </a:rPr>
              <a:t>Automated notifications for due dates, reservations, and library updates are efficiently dispatched by the system. Users have the flexibility to customize notification preferences, selecting preferred alerts and delivery methods such as email or SMS.</a:t>
            </a:r>
          </a:p>
        </p:txBody>
      </p:sp>
      <p:pic>
        <p:nvPicPr>
          <p:cNvPr id="7" name="Image 1" descr="preencoded.png"/>
          <p:cNvPicPr>
            <a:picLocks noChangeAspect="1"/>
          </p:cNvPicPr>
          <p:nvPr/>
        </p:nvPicPr>
        <p:blipFill>
          <a:blip r:embed="rId4"/>
          <a:stretch>
            <a:fillRect/>
          </a:stretch>
        </p:blipFill>
        <p:spPr>
          <a:xfrm>
            <a:off x="7315081" y="520660"/>
            <a:ext cx="4227076" cy="756404"/>
          </a:xfrm>
          <a:prstGeom prst="rect">
            <a:avLst/>
          </a:prstGeom>
        </p:spPr>
      </p:pic>
      <p:sp>
        <p:nvSpPr>
          <p:cNvPr id="8" name="Text 4"/>
          <p:cNvSpPr/>
          <p:nvPr/>
        </p:nvSpPr>
        <p:spPr>
          <a:xfrm>
            <a:off x="8121788" y="1396901"/>
            <a:ext cx="2613660" cy="295394"/>
          </a:xfrm>
          <a:prstGeom prst="rect">
            <a:avLst/>
          </a:prstGeom>
          <a:noFill/>
          <a:ln/>
        </p:spPr>
        <p:txBody>
          <a:bodyPr wrap="none" rtlCol="0" anchor="t"/>
          <a:lstStyle/>
          <a:p>
            <a:pPr marL="0" indent="0" algn="l">
              <a:lnSpc>
                <a:spcPts val="2327"/>
              </a:lnSpc>
              <a:buNone/>
            </a:pPr>
            <a:r>
              <a:rPr lang="en-US" sz="1861" dirty="0">
                <a:solidFill>
                  <a:srgbClr val="6EB9FC"/>
                </a:solidFill>
                <a:latin typeface="Lora" pitchFamily="34" charset="0"/>
                <a:ea typeface="Lora" pitchFamily="34" charset="-122"/>
                <a:cs typeface="Lora" pitchFamily="34" charset="-120"/>
              </a:rPr>
              <a:t>Reporting and Analytics</a:t>
            </a:r>
            <a:endParaRPr lang="en-US" sz="1861" dirty="0"/>
          </a:p>
        </p:txBody>
      </p:sp>
      <p:sp>
        <p:nvSpPr>
          <p:cNvPr id="9" name="Text 5"/>
          <p:cNvSpPr/>
          <p:nvPr/>
        </p:nvSpPr>
        <p:spPr>
          <a:xfrm>
            <a:off x="7693224" y="1762169"/>
            <a:ext cx="3848933" cy="1814513"/>
          </a:xfrm>
          <a:prstGeom prst="rect">
            <a:avLst/>
          </a:prstGeom>
          <a:noFill/>
          <a:ln/>
        </p:spPr>
        <p:txBody>
          <a:bodyPr wrap="square" rtlCol="0" anchor="t"/>
          <a:lstStyle/>
          <a:p>
            <a:pPr algn="just">
              <a:lnSpc>
                <a:spcPts val="2204"/>
              </a:lnSpc>
            </a:pPr>
            <a:r>
              <a:rPr lang="en-US" dirty="0">
                <a:solidFill>
                  <a:srgbClr val="D6E5EF"/>
                </a:solidFill>
                <a:latin typeface="Source Sans Pro" pitchFamily="34" charset="0"/>
                <a:ea typeface="Source Sans Pro" pitchFamily="34" charset="-122"/>
              </a:rPr>
              <a:t>Library staff access comprehensive reporting tools providing detailed insights into library usage, resource popularity, and user activities. The analytics module tracks key performance indicators, presenting data trends to support informed decision-making.</a:t>
            </a:r>
          </a:p>
        </p:txBody>
      </p:sp>
      <p:pic>
        <p:nvPicPr>
          <p:cNvPr id="10" name="Image 2" descr="preencoded.png"/>
          <p:cNvPicPr>
            <a:picLocks noChangeAspect="1"/>
          </p:cNvPicPr>
          <p:nvPr/>
        </p:nvPicPr>
        <p:blipFill>
          <a:blip r:embed="rId5"/>
          <a:stretch>
            <a:fillRect/>
          </a:stretch>
        </p:blipFill>
        <p:spPr>
          <a:xfrm>
            <a:off x="2630921" y="4256603"/>
            <a:ext cx="4226957" cy="756404"/>
          </a:xfrm>
          <a:prstGeom prst="rect">
            <a:avLst/>
          </a:prstGeom>
        </p:spPr>
      </p:pic>
      <p:sp>
        <p:nvSpPr>
          <p:cNvPr id="11" name="Text 6"/>
          <p:cNvSpPr/>
          <p:nvPr/>
        </p:nvSpPr>
        <p:spPr>
          <a:xfrm>
            <a:off x="3554446" y="5220175"/>
            <a:ext cx="2377440" cy="295394"/>
          </a:xfrm>
          <a:prstGeom prst="rect">
            <a:avLst/>
          </a:prstGeom>
          <a:noFill/>
          <a:ln/>
        </p:spPr>
        <p:txBody>
          <a:bodyPr wrap="none" rtlCol="0" anchor="t"/>
          <a:lstStyle/>
          <a:p>
            <a:pPr marL="0" indent="0" algn="l">
              <a:lnSpc>
                <a:spcPts val="2327"/>
              </a:lnSpc>
              <a:buNone/>
            </a:pPr>
            <a:r>
              <a:rPr lang="en-US" sz="1861" dirty="0">
                <a:solidFill>
                  <a:srgbClr val="6EB9FC"/>
                </a:solidFill>
                <a:latin typeface="Lora" pitchFamily="34" charset="0"/>
                <a:ea typeface="Lora" pitchFamily="34" charset="-122"/>
                <a:cs typeface="Lora" pitchFamily="34" charset="-120"/>
              </a:rPr>
              <a:t>Accessibility Features</a:t>
            </a:r>
            <a:endParaRPr lang="en-US" sz="1861" dirty="0"/>
          </a:p>
        </p:txBody>
      </p:sp>
      <p:sp>
        <p:nvSpPr>
          <p:cNvPr id="12" name="Text 7"/>
          <p:cNvSpPr/>
          <p:nvPr/>
        </p:nvSpPr>
        <p:spPr>
          <a:xfrm>
            <a:off x="2712450" y="5608936"/>
            <a:ext cx="4145427" cy="2224350"/>
          </a:xfrm>
          <a:prstGeom prst="rect">
            <a:avLst/>
          </a:prstGeom>
          <a:noFill/>
          <a:ln/>
        </p:spPr>
        <p:txBody>
          <a:bodyPr wrap="square" rtlCol="0" anchor="t"/>
          <a:lstStyle/>
          <a:p>
            <a:pPr algn="just">
              <a:lnSpc>
                <a:spcPts val="2204"/>
              </a:lnSpc>
            </a:pPr>
            <a:r>
              <a:rPr lang="en-US" dirty="0">
                <a:solidFill>
                  <a:srgbClr val="D6E5EF"/>
                </a:solidFill>
                <a:latin typeface="Source Sans Pro" pitchFamily="34" charset="0"/>
                <a:ea typeface="Source Sans Pro" pitchFamily="34" charset="-122"/>
              </a:rPr>
              <a:t>Inclusive design adheres to accessibility best practices, ensuring usability for individuals with disabilities. Key features include screen reader compatibility, alternative text for images, and user interface options catering to users with limited capability.</a:t>
            </a:r>
          </a:p>
        </p:txBody>
      </p:sp>
      <p:pic>
        <p:nvPicPr>
          <p:cNvPr id="13" name="Image 3" descr="preencoded.png"/>
          <p:cNvPicPr>
            <a:picLocks noChangeAspect="1"/>
          </p:cNvPicPr>
          <p:nvPr/>
        </p:nvPicPr>
        <p:blipFill>
          <a:blip r:embed="rId6"/>
          <a:stretch>
            <a:fillRect/>
          </a:stretch>
        </p:blipFill>
        <p:spPr>
          <a:xfrm>
            <a:off x="7315081" y="4256603"/>
            <a:ext cx="4227076" cy="756404"/>
          </a:xfrm>
          <a:prstGeom prst="rect">
            <a:avLst/>
          </a:prstGeom>
        </p:spPr>
      </p:pic>
      <p:sp>
        <p:nvSpPr>
          <p:cNvPr id="14" name="Text 8"/>
          <p:cNvSpPr/>
          <p:nvPr/>
        </p:nvSpPr>
        <p:spPr>
          <a:xfrm>
            <a:off x="8342768" y="5148917"/>
            <a:ext cx="2171700" cy="295394"/>
          </a:xfrm>
          <a:prstGeom prst="rect">
            <a:avLst/>
          </a:prstGeom>
          <a:noFill/>
          <a:ln/>
        </p:spPr>
        <p:txBody>
          <a:bodyPr wrap="none" rtlCol="0" anchor="t"/>
          <a:lstStyle/>
          <a:p>
            <a:pPr marL="0" indent="0" algn="l">
              <a:lnSpc>
                <a:spcPts val="2327"/>
              </a:lnSpc>
              <a:buNone/>
            </a:pPr>
            <a:r>
              <a:rPr lang="en-US" sz="1861" dirty="0">
                <a:solidFill>
                  <a:srgbClr val="6EB9FC"/>
                </a:solidFill>
                <a:latin typeface="Lora" pitchFamily="34" charset="0"/>
                <a:ea typeface="Lora" pitchFamily="34" charset="-122"/>
                <a:cs typeface="Lora" pitchFamily="34" charset="-120"/>
              </a:rPr>
              <a:t>Mobile Accessibility</a:t>
            </a:r>
            <a:endParaRPr lang="en-US" sz="1861" dirty="0"/>
          </a:p>
        </p:txBody>
      </p:sp>
      <p:sp>
        <p:nvSpPr>
          <p:cNvPr id="15" name="Text 9"/>
          <p:cNvSpPr/>
          <p:nvPr/>
        </p:nvSpPr>
        <p:spPr>
          <a:xfrm>
            <a:off x="7693224" y="5692928"/>
            <a:ext cx="4038005" cy="2016012"/>
          </a:xfrm>
          <a:prstGeom prst="rect">
            <a:avLst/>
          </a:prstGeom>
          <a:noFill/>
          <a:ln/>
        </p:spPr>
        <p:txBody>
          <a:bodyPr wrap="square" rtlCol="0" anchor="t"/>
          <a:lstStyle/>
          <a:p>
            <a:pPr algn="just">
              <a:lnSpc>
                <a:spcPts val="2204"/>
              </a:lnSpc>
            </a:pPr>
            <a:r>
              <a:rPr lang="en-US" dirty="0">
                <a:solidFill>
                  <a:srgbClr val="D6E5EF"/>
                </a:solidFill>
                <a:latin typeface="Source Sans Pro" pitchFamily="34" charset="0"/>
                <a:ea typeface="Source Sans Pro" pitchFamily="34" charset="-122"/>
              </a:rPr>
              <a:t>The system ensures core functionalities are accessible on various mobile devices through a mobile application or responsive design. Prioritizing ease of navigation and quick access to essential services, it offers a seamless user experience across devices.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2348389" y="2086332"/>
            <a:ext cx="4966692" cy="888682"/>
          </a:xfrm>
          <a:prstGeom prst="rect">
            <a:avLst/>
          </a:prstGeom>
        </p:spPr>
      </p:pic>
      <p:sp>
        <p:nvSpPr>
          <p:cNvPr id="5" name="Text 2"/>
          <p:cNvSpPr/>
          <p:nvPr/>
        </p:nvSpPr>
        <p:spPr>
          <a:xfrm>
            <a:off x="2570559" y="3308271"/>
            <a:ext cx="4419600" cy="347186"/>
          </a:xfrm>
          <a:prstGeom prst="rect">
            <a:avLst/>
          </a:prstGeom>
          <a:noFill/>
          <a:ln/>
        </p:spPr>
        <p:txBody>
          <a:bodyPr wrap="none" rtlCol="0" anchor="t"/>
          <a:lstStyle/>
          <a:p>
            <a:pPr marL="0" indent="0" algn="l">
              <a:lnSpc>
                <a:spcPts val="2734"/>
              </a:lnSpc>
              <a:buNone/>
            </a:pPr>
            <a:r>
              <a:rPr lang="en-US" sz="2187" i="1" dirty="0">
                <a:solidFill>
                  <a:srgbClr val="6EB9FC"/>
                </a:solidFill>
                <a:latin typeface="Lora" pitchFamily="34" charset="0"/>
                <a:ea typeface="Lora" pitchFamily="34" charset="-122"/>
                <a:cs typeface="Lora" pitchFamily="34" charset="-120"/>
              </a:rPr>
              <a:t>Integration with External Systems</a:t>
            </a:r>
            <a:endParaRPr lang="en-US" sz="2187" dirty="0"/>
          </a:p>
        </p:txBody>
      </p:sp>
      <p:sp>
        <p:nvSpPr>
          <p:cNvPr id="6" name="Text 3"/>
          <p:cNvSpPr/>
          <p:nvPr/>
        </p:nvSpPr>
        <p:spPr>
          <a:xfrm>
            <a:off x="2570559" y="3788688"/>
            <a:ext cx="4522351" cy="2132409"/>
          </a:xfrm>
          <a:prstGeom prst="rect">
            <a:avLst/>
          </a:prstGeom>
          <a:noFill/>
          <a:ln/>
        </p:spPr>
        <p:txBody>
          <a:bodyPr wrap="square" rtlCol="0" anchor="t"/>
          <a:lstStyle/>
          <a:p>
            <a:pPr algn="just">
              <a:lnSpc>
                <a:spcPts val="2204"/>
              </a:lnSpc>
            </a:pPr>
            <a:r>
              <a:rPr lang="en-US" dirty="0">
                <a:solidFill>
                  <a:srgbClr val="D6E5EF"/>
                </a:solidFill>
                <a:latin typeface="Source Sans Pro" pitchFamily="34" charset="0"/>
                <a:ea typeface="Source Sans Pro" pitchFamily="34" charset="-122"/>
              </a:rPr>
              <a:t>The system seamlessly integrates with external databases, educational platforms, and third-party systems for a smooth integration experience. It establishes APIs and data exchange protocols to enhance the library’s resource network and service offerings.</a:t>
            </a:r>
          </a:p>
        </p:txBody>
      </p:sp>
      <p:pic>
        <p:nvPicPr>
          <p:cNvPr id="7" name="Image 1" descr="preencoded.png"/>
          <p:cNvPicPr>
            <a:picLocks noChangeAspect="1"/>
          </p:cNvPicPr>
          <p:nvPr/>
        </p:nvPicPr>
        <p:blipFill>
          <a:blip r:embed="rId4"/>
          <a:stretch>
            <a:fillRect/>
          </a:stretch>
        </p:blipFill>
        <p:spPr>
          <a:xfrm>
            <a:off x="7315081" y="2086332"/>
            <a:ext cx="4966811" cy="888682"/>
          </a:xfrm>
          <a:prstGeom prst="rect">
            <a:avLst/>
          </a:prstGeom>
        </p:spPr>
      </p:pic>
      <p:sp>
        <p:nvSpPr>
          <p:cNvPr id="8" name="Text 4"/>
          <p:cNvSpPr/>
          <p:nvPr/>
        </p:nvSpPr>
        <p:spPr>
          <a:xfrm>
            <a:off x="7537252" y="3308271"/>
            <a:ext cx="3017520" cy="347186"/>
          </a:xfrm>
          <a:prstGeom prst="rect">
            <a:avLst/>
          </a:prstGeom>
          <a:noFill/>
          <a:ln/>
        </p:spPr>
        <p:txBody>
          <a:bodyPr wrap="none" rtlCol="0" anchor="t"/>
          <a:lstStyle/>
          <a:p>
            <a:pPr marL="0" indent="0" algn="l">
              <a:lnSpc>
                <a:spcPts val="2734"/>
              </a:lnSpc>
              <a:buNone/>
            </a:pPr>
            <a:r>
              <a:rPr lang="en-US" sz="2187" i="1" dirty="0">
                <a:solidFill>
                  <a:srgbClr val="6EB9FC"/>
                </a:solidFill>
                <a:latin typeface="Lora" pitchFamily="34" charset="0"/>
                <a:ea typeface="Lora" pitchFamily="34" charset="-122"/>
                <a:cs typeface="Lora" pitchFamily="34" charset="-120"/>
              </a:rPr>
              <a:t>User Role Management</a:t>
            </a:r>
            <a:endParaRPr lang="en-US" sz="2187" dirty="0"/>
          </a:p>
        </p:txBody>
      </p:sp>
      <p:sp>
        <p:nvSpPr>
          <p:cNvPr id="9" name="Text 5"/>
          <p:cNvSpPr/>
          <p:nvPr/>
        </p:nvSpPr>
        <p:spPr>
          <a:xfrm>
            <a:off x="7537252" y="3788688"/>
            <a:ext cx="4522470" cy="710803"/>
          </a:xfrm>
          <a:prstGeom prst="rect">
            <a:avLst/>
          </a:prstGeom>
          <a:noFill/>
          <a:ln/>
        </p:spPr>
        <p:txBody>
          <a:bodyPr wrap="square" rtlCol="0" anchor="t"/>
          <a:lstStyle/>
          <a:p>
            <a:pPr algn="just">
              <a:lnSpc>
                <a:spcPts val="2204"/>
              </a:lnSpc>
            </a:pPr>
            <a:r>
              <a:rPr lang="en-US" dirty="0">
                <a:solidFill>
                  <a:srgbClr val="D6E5EF"/>
                </a:solidFill>
                <a:latin typeface="Source Sans Pro" pitchFamily="34" charset="0"/>
                <a:ea typeface="Source Sans Pro" pitchFamily="34" charset="-122"/>
              </a:rPr>
              <a:t>The system uses precise mechanisms to specify permissions for different user roles.</a:t>
            </a:r>
          </a:p>
        </p:txBody>
      </p:sp>
      <p:sp>
        <p:nvSpPr>
          <p:cNvPr id="10" name="Text 6"/>
          <p:cNvSpPr/>
          <p:nvPr/>
        </p:nvSpPr>
        <p:spPr>
          <a:xfrm>
            <a:off x="7537252" y="4632722"/>
            <a:ext cx="4522470" cy="1066205"/>
          </a:xfrm>
          <a:prstGeom prst="rect">
            <a:avLst/>
          </a:prstGeom>
          <a:noFill/>
          <a:ln/>
        </p:spPr>
        <p:txBody>
          <a:bodyPr wrap="square" rtlCol="0" anchor="t"/>
          <a:lstStyle/>
          <a:p>
            <a:pPr algn="just">
              <a:lnSpc>
                <a:spcPts val="2204"/>
              </a:lnSpc>
            </a:pPr>
            <a:r>
              <a:rPr lang="en-US" dirty="0">
                <a:solidFill>
                  <a:srgbClr val="D6E5EF"/>
                </a:solidFill>
                <a:latin typeface="Source Sans Pro" pitchFamily="34" charset="0"/>
                <a:ea typeface="Source Sans Pro" pitchFamily="34" charset="-122"/>
              </a:rPr>
              <a:t>Settings enable or restrict actions, providing fine-tuned control over resources, users, and system configuration.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2348389" y="2356009"/>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User Interface</a:t>
            </a:r>
            <a:endParaRPr lang="en-US" sz="4374" dirty="0"/>
          </a:p>
        </p:txBody>
      </p:sp>
      <p:sp>
        <p:nvSpPr>
          <p:cNvPr id="5" name="Text 3"/>
          <p:cNvSpPr/>
          <p:nvPr/>
        </p:nvSpPr>
        <p:spPr>
          <a:xfrm>
            <a:off x="2348389" y="3605808"/>
            <a:ext cx="2987040" cy="424101"/>
          </a:xfrm>
          <a:prstGeom prst="rect">
            <a:avLst/>
          </a:prstGeom>
          <a:noFill/>
          <a:ln/>
        </p:spPr>
        <p:txBody>
          <a:bodyPr wrap="none" rtlCol="0" anchor="t"/>
          <a:lstStyle/>
          <a:p>
            <a:pPr marL="0" indent="0">
              <a:lnSpc>
                <a:spcPts val="3281"/>
              </a:lnSpc>
              <a:buNone/>
            </a:pPr>
            <a:r>
              <a:rPr lang="en-US" sz="2624" dirty="0">
                <a:solidFill>
                  <a:srgbClr val="6EB9FC"/>
                </a:solidFill>
                <a:latin typeface="Lora" pitchFamily="34" charset="0"/>
                <a:ea typeface="Lora" pitchFamily="34" charset="-122"/>
                <a:cs typeface="Lora" pitchFamily="34" charset="-120"/>
              </a:rPr>
              <a:t>Intuitive Design </a:t>
            </a:r>
            <a:r>
              <a:rPr lang="en-US" sz="2624" dirty="0">
                <a:solidFill>
                  <a:srgbClr val="000000"/>
                </a:solidFill>
                <a:latin typeface="Lora" pitchFamily="34" charset="0"/>
                <a:ea typeface="Lora" pitchFamily="34" charset="-122"/>
                <a:cs typeface="Lora" pitchFamily="34" charset="-120"/>
              </a:rPr>
              <a:t>🎨</a:t>
            </a:r>
            <a:endParaRPr lang="en-US" sz="2624" dirty="0"/>
          </a:p>
        </p:txBody>
      </p:sp>
      <p:sp>
        <p:nvSpPr>
          <p:cNvPr id="6" name="Text 4"/>
          <p:cNvSpPr/>
          <p:nvPr/>
        </p:nvSpPr>
        <p:spPr>
          <a:xfrm>
            <a:off x="2348389" y="4252079"/>
            <a:ext cx="469570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Enjoy a clean and user-friendly interface that allows users to navigate seamlessly, search for books effortlessly, and perform tasks with ease.</a:t>
            </a:r>
            <a:endParaRPr lang="en-US" sz="1750" dirty="0"/>
          </a:p>
        </p:txBody>
      </p:sp>
      <p:sp>
        <p:nvSpPr>
          <p:cNvPr id="7" name="Text 5"/>
          <p:cNvSpPr/>
          <p:nvPr/>
        </p:nvSpPr>
        <p:spPr>
          <a:xfrm>
            <a:off x="7593687" y="3605808"/>
            <a:ext cx="3413760" cy="424101"/>
          </a:xfrm>
          <a:prstGeom prst="rect">
            <a:avLst/>
          </a:prstGeom>
          <a:noFill/>
          <a:ln/>
        </p:spPr>
        <p:txBody>
          <a:bodyPr wrap="none" rtlCol="0" anchor="t"/>
          <a:lstStyle/>
          <a:p>
            <a:pPr marL="0" indent="0">
              <a:lnSpc>
                <a:spcPts val="3281"/>
              </a:lnSpc>
              <a:buNone/>
            </a:pPr>
            <a:r>
              <a:rPr lang="en-US" sz="2624" dirty="0">
                <a:solidFill>
                  <a:srgbClr val="6EB9FC"/>
                </a:solidFill>
                <a:latin typeface="Lora" pitchFamily="34" charset="0"/>
                <a:ea typeface="Lora" pitchFamily="34" charset="-122"/>
                <a:cs typeface="Lora" pitchFamily="34" charset="-120"/>
              </a:rPr>
              <a:t>Responsive Layout </a:t>
            </a:r>
            <a:r>
              <a:rPr lang="en-US" sz="2624" dirty="0">
                <a:solidFill>
                  <a:srgbClr val="000000"/>
                </a:solidFill>
                <a:latin typeface="Lora" pitchFamily="34" charset="0"/>
                <a:ea typeface="Lora" pitchFamily="34" charset="-122"/>
                <a:cs typeface="Lora" pitchFamily="34" charset="-120"/>
              </a:rPr>
              <a:t>📱</a:t>
            </a:r>
            <a:endParaRPr lang="en-US" sz="2624" dirty="0"/>
          </a:p>
        </p:txBody>
      </p:sp>
      <p:sp>
        <p:nvSpPr>
          <p:cNvPr id="8" name="Text 6"/>
          <p:cNvSpPr/>
          <p:nvPr/>
        </p:nvSpPr>
        <p:spPr>
          <a:xfrm>
            <a:off x="7593687" y="4252079"/>
            <a:ext cx="4695706"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Access the Library Management System from any device - desktop, tablet, or mobile - ensuring a consistent and optimized experience across all platforms.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5626656" y="580906"/>
            <a:ext cx="3376851" cy="527566"/>
          </a:xfrm>
          <a:prstGeom prst="rect">
            <a:avLst/>
          </a:prstGeom>
          <a:noFill/>
          <a:ln/>
        </p:spPr>
        <p:txBody>
          <a:bodyPr wrap="none" rtlCol="0" anchor="t"/>
          <a:lstStyle/>
          <a:p>
            <a:pPr marL="0" indent="0" algn="ctr">
              <a:lnSpc>
                <a:spcPts val="4155"/>
              </a:lnSpc>
              <a:buNone/>
            </a:pPr>
            <a:r>
              <a:rPr lang="en-US" sz="3324" dirty="0">
                <a:solidFill>
                  <a:srgbClr val="6EB9FC"/>
                </a:solidFill>
                <a:latin typeface="Lora" pitchFamily="34" charset="0"/>
                <a:ea typeface="Lora" pitchFamily="34" charset="-122"/>
                <a:cs typeface="Lora" pitchFamily="34" charset="-120"/>
              </a:rPr>
              <a:t>Login Page</a:t>
            </a:r>
            <a:endParaRPr lang="en-US" sz="3324" dirty="0"/>
          </a:p>
        </p:txBody>
      </p:sp>
      <p:pic>
        <p:nvPicPr>
          <p:cNvPr id="5" name="Image 0" descr="preencoded.png"/>
          <p:cNvPicPr>
            <a:picLocks noChangeAspect="1"/>
          </p:cNvPicPr>
          <p:nvPr/>
        </p:nvPicPr>
        <p:blipFill>
          <a:blip r:embed="rId3"/>
          <a:stretch>
            <a:fillRect/>
          </a:stretch>
        </p:blipFill>
        <p:spPr>
          <a:xfrm>
            <a:off x="2597348" y="1530548"/>
            <a:ext cx="9412367" cy="61180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5626656" y="580906"/>
            <a:ext cx="3376851" cy="527566"/>
          </a:xfrm>
          <a:prstGeom prst="rect">
            <a:avLst/>
          </a:prstGeom>
          <a:noFill/>
          <a:ln/>
        </p:spPr>
        <p:txBody>
          <a:bodyPr wrap="none" rtlCol="0" anchor="t"/>
          <a:lstStyle/>
          <a:p>
            <a:pPr marL="0" indent="0" algn="ctr">
              <a:lnSpc>
                <a:spcPts val="4155"/>
              </a:lnSpc>
              <a:buNone/>
            </a:pPr>
            <a:r>
              <a:rPr lang="en-US" sz="3324" dirty="0">
                <a:solidFill>
                  <a:srgbClr val="6EB9FC"/>
                </a:solidFill>
                <a:latin typeface="Lora" pitchFamily="34" charset="0"/>
                <a:ea typeface="Lora" pitchFamily="34" charset="-122"/>
                <a:cs typeface="Lora" pitchFamily="34" charset="-120"/>
              </a:rPr>
              <a:t>Sign-Up Page</a:t>
            </a:r>
            <a:endParaRPr lang="en-US" sz="3324" dirty="0"/>
          </a:p>
        </p:txBody>
      </p:sp>
      <p:pic>
        <p:nvPicPr>
          <p:cNvPr id="7" name="Picture 6" descr="A screenshot of a login form&#10;&#10;Description automatically generated">
            <a:extLst>
              <a:ext uri="{FF2B5EF4-FFF2-40B4-BE49-F238E27FC236}">
                <a16:creationId xmlns:a16="http://schemas.microsoft.com/office/drawing/2014/main" id="{9B2B069A-8009-1602-2DE5-418F066D165B}"/>
              </a:ext>
            </a:extLst>
          </p:cNvPr>
          <p:cNvPicPr>
            <a:picLocks noChangeAspect="1"/>
          </p:cNvPicPr>
          <p:nvPr/>
        </p:nvPicPr>
        <p:blipFill rotWithShape="1">
          <a:blip r:embed="rId3"/>
          <a:srcRect l="17320" r="24573"/>
          <a:stretch/>
        </p:blipFill>
        <p:spPr>
          <a:xfrm>
            <a:off x="4063144" y="1345474"/>
            <a:ext cx="6060570" cy="67796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3800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754</TotalTime>
  <Words>1109</Words>
  <Application>Microsoft Office PowerPoint</Application>
  <PresentationFormat>Custom</PresentationFormat>
  <Paragraphs>177</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Arial</vt:lpstr>
      <vt:lpstr>Calibri</vt:lpstr>
      <vt:lpstr>Lora</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Allah Rakha</cp:lastModifiedBy>
  <cp:revision>3</cp:revision>
  <dcterms:created xsi:type="dcterms:W3CDTF">2023-12-28T21:15:27Z</dcterms:created>
  <dcterms:modified xsi:type="dcterms:W3CDTF">2023-12-29T16:24:13Z</dcterms:modified>
</cp:coreProperties>
</file>